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67" r:id="rId3"/>
    <p:sldId id="260" r:id="rId4"/>
    <p:sldId id="257" r:id="rId5"/>
    <p:sldId id="261" r:id="rId6"/>
    <p:sldId id="263" r:id="rId7"/>
    <p:sldId id="262" r:id="rId8"/>
    <p:sldId id="258" r:id="rId9"/>
    <p:sldId id="271" r:id="rId10"/>
    <p:sldId id="266" r:id="rId11"/>
    <p:sldId id="265" r:id="rId12"/>
    <p:sldId id="268" r:id="rId13"/>
    <p:sldId id="270" r:id="rId14"/>
    <p:sldId id="274" r:id="rId15"/>
    <p:sldId id="275" r:id="rId16"/>
    <p:sldId id="269" r:id="rId17"/>
    <p:sldId id="273" r:id="rId18"/>
    <p:sldId id="272" r:id="rId19"/>
    <p:sldId id="259" r:id="rId20"/>
  </p:sldIdLst>
  <p:sldSz cx="9144000" cy="5143500" type="screen16x9"/>
  <p:notesSz cx="6858000" cy="9144000"/>
  <p:embeddedFontLst>
    <p:embeddedFont>
      <p:font typeface="Comfortaa" charset="0"/>
      <p:regular r:id="rId22"/>
      <p:bold r:id="rId23"/>
    </p:embeddedFont>
    <p:embeddedFont>
      <p:font typeface="Sakkal Majalla" pitchFamily="2" charset="-78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Bell MT" pitchFamily="18" charset="0"/>
      <p:regular r:id="rId30"/>
      <p:bold r:id="rId31"/>
      <p:italic r:id="rId32"/>
    </p:embeddedFont>
    <p:embeddedFont>
      <p:font typeface="Bookman Old Style" pitchFamily="18" charset="0"/>
      <p:regular r:id="rId33"/>
      <p:bold r:id="rId34"/>
      <p:italic r:id="rId35"/>
      <p:boldItalic r:id="rId36"/>
    </p:embeddedFont>
    <p:embeddedFont>
      <p:font typeface="Montserrat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7" autoAdjust="0"/>
    <p:restoredTop sz="94660"/>
  </p:normalViewPr>
  <p:slideViewPr>
    <p:cSldViewPr snapToGrid="0">
      <p:cViewPr>
        <p:scale>
          <a:sx n="121" d="100"/>
          <a:sy n="121" d="100"/>
        </p:scale>
        <p:origin x="-350" y="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5B-485C-B9E9-7FC2C599B5B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5B-485C-B9E9-7FC2C599B5B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5B-485C-B9E9-7FC2C599B5B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5B-485C-B9E9-7FC2C599B5B2}"/>
              </c:ext>
            </c:extLst>
          </c:dPt>
          <c:dLbls>
            <c:dLbl>
              <c:idx val="0"/>
              <c:layout>
                <c:manualLayout>
                  <c:x val="-0.20233972042508411"/>
                  <c:y val="0.12143809761732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890621181337919"/>
                      <c:h val="0.145885103379252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5B-485C-B9E9-7FC2C599B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Moins de 40 ans</c:v>
                </c:pt>
                <c:pt idx="1">
                  <c:v>40 - 50 ans</c:v>
                </c:pt>
                <c:pt idx="2">
                  <c:v>50 - 60 ans</c:v>
                </c:pt>
                <c:pt idx="3">
                  <c:v>Plus de 60 ans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15B-485C-B9E9-7FC2C599B5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C0C65-BA1C-40E8-9269-630002F4E320}" type="doc">
      <dgm:prSet loTypeId="urn:microsoft.com/office/officeart/2008/layout/VerticalCurvedList" loCatId="list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84B85504-2D0E-49BC-BDC1-6E95E3BD93B7}">
      <dgm:prSet phldrT="[Texte]" custT="1"/>
      <dgm:spPr/>
      <dgm:t>
        <a:bodyPr/>
        <a:lstStyle/>
        <a:p>
          <a:r>
            <a:rPr lang="ar-DZ" sz="2000">
              <a:solidFill>
                <a:schemeClr val="tx1"/>
              </a:solidFill>
            </a:rPr>
            <a:t>1- </a:t>
          </a:r>
          <a:r>
            <a:rPr lang="fr-FR" sz="2000">
              <a:solidFill>
                <a:schemeClr val="tx1"/>
              </a:solidFill>
            </a:rPr>
            <a:t> Qu’est-ce que la professionnelle Femme en temps de Crise ?</a:t>
          </a:r>
          <a:endParaRPr lang="fr-FR" sz="2000" dirty="0">
            <a:solidFill>
              <a:schemeClr val="tx1"/>
            </a:solidFill>
          </a:endParaRPr>
        </a:p>
      </dgm:t>
    </dgm:pt>
    <dgm:pt modelId="{F80B9FC1-D821-457B-84B8-CB780FB393E5}" type="parTrans" cxnId="{89C8A49E-FAD5-4798-A9F9-06A8B48DE9DD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C333A7B9-BCD9-48F4-B184-3DAF9A4E632F}" type="sibTrans" cxnId="{89C8A49E-FAD5-4798-A9F9-06A8B48DE9DD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2D5A5791-BFEA-43AF-8140-B081E348701C}">
      <dgm:prSet phldrT="[Texte]" custT="1"/>
      <dgm:spPr/>
      <dgm:t>
        <a:bodyPr/>
        <a:lstStyle/>
        <a:p>
          <a:r>
            <a:rPr lang="ar-DZ" sz="2000" dirty="0">
              <a:solidFill>
                <a:schemeClr val="tx1"/>
              </a:solidFill>
            </a:rPr>
            <a:t>2</a:t>
          </a:r>
          <a:r>
            <a:rPr lang="fr-FR" sz="2000" dirty="0">
              <a:solidFill>
                <a:schemeClr val="tx1"/>
              </a:solidFill>
            </a:rPr>
            <a:t> </a:t>
          </a:r>
          <a:r>
            <a:rPr lang="ar-DZ" sz="2000" dirty="0">
              <a:solidFill>
                <a:schemeClr val="tx1"/>
              </a:solidFill>
            </a:rPr>
            <a:t>- </a:t>
          </a:r>
          <a:r>
            <a:rPr lang="fr-FR" sz="2000" dirty="0">
              <a:solidFill>
                <a:schemeClr val="tx1"/>
              </a:solidFill>
            </a:rPr>
            <a:t>Que crée t-elle dans </a:t>
          </a:r>
          <a:r>
            <a:rPr lang="fr-FR" sz="2000" dirty="0" smtClean="0">
              <a:solidFill>
                <a:schemeClr val="tx1"/>
              </a:solidFill>
            </a:rPr>
            <a:t>les </a:t>
          </a:r>
          <a:r>
            <a:rPr lang="fr-FR" sz="2000" dirty="0">
              <a:solidFill>
                <a:schemeClr val="tx1"/>
              </a:solidFill>
            </a:rPr>
            <a:t>difficultés ?</a:t>
          </a:r>
        </a:p>
      </dgm:t>
    </dgm:pt>
    <dgm:pt modelId="{2BE1FE3A-C8FD-4C36-88DF-9B9E9274BBB3}" type="parTrans" cxnId="{B4EAFEF0-16A6-4BC1-A660-A944BCF97698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F753E01E-7C29-49EB-80AE-011989E03E43}" type="sibTrans" cxnId="{B4EAFEF0-16A6-4BC1-A660-A944BCF97698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6AA2A16B-7F7D-474A-8EE5-A4CA6E55BA73}">
      <dgm:prSet phldrT="[Texte]" custT="1"/>
      <dgm:spPr/>
      <dgm:t>
        <a:bodyPr/>
        <a:lstStyle/>
        <a:p>
          <a:r>
            <a:rPr lang="ar-DZ" sz="2000" dirty="0">
              <a:solidFill>
                <a:schemeClr val="tx1"/>
              </a:solidFill>
            </a:rPr>
            <a:t>3</a:t>
          </a:r>
          <a:r>
            <a:rPr lang="fr-FR" sz="2000" dirty="0">
              <a:solidFill>
                <a:schemeClr val="tx1"/>
              </a:solidFill>
            </a:rPr>
            <a:t> </a:t>
          </a:r>
          <a:r>
            <a:rPr lang="ar-DZ" sz="2000" dirty="0">
              <a:solidFill>
                <a:schemeClr val="tx1"/>
              </a:solidFill>
            </a:rPr>
            <a:t>- </a:t>
          </a:r>
          <a:r>
            <a:rPr lang="fr-FR" sz="2000" dirty="0">
              <a:solidFill>
                <a:schemeClr val="tx1"/>
              </a:solidFill>
            </a:rPr>
            <a:t>Ce que fait la professionnelle </a:t>
          </a:r>
          <a:r>
            <a:rPr lang="fr-FR" sz="2000" dirty="0" smtClean="0">
              <a:solidFill>
                <a:schemeClr val="tx1"/>
              </a:solidFill>
            </a:rPr>
            <a:t>E.C. d’</a:t>
          </a:r>
          <a:r>
            <a:rPr lang="fr-FR" sz="2000" dirty="0" err="1" smtClean="0">
              <a:solidFill>
                <a:schemeClr val="tx1"/>
              </a:solidFill>
            </a:rPr>
            <a:t>éfficace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>
              <a:solidFill>
                <a:schemeClr val="tx1"/>
              </a:solidFill>
            </a:rPr>
            <a:t>en temps de difficultés ?</a:t>
          </a:r>
        </a:p>
      </dgm:t>
    </dgm:pt>
    <dgm:pt modelId="{48187ACF-8B9D-485A-9CEF-40EB236CA0AF}" type="parTrans" cxnId="{5BEC0586-D24B-485A-925A-850663B21436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BD9F05B2-D2A8-4DD3-9B16-94F23BBF8DB0}" type="sibTrans" cxnId="{5BEC0586-D24B-485A-925A-850663B21436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F4524113-5671-4B66-B953-26D3901B486A}">
      <dgm:prSet phldrT="[Texte]" custT="1"/>
      <dgm:spPr/>
      <dgm:t>
        <a:bodyPr/>
        <a:lstStyle/>
        <a:p>
          <a:r>
            <a:rPr lang="ar-DZ" sz="2000">
              <a:solidFill>
                <a:schemeClr val="tx1"/>
              </a:solidFill>
            </a:rPr>
            <a:t>4- </a:t>
          </a:r>
          <a:r>
            <a:rPr lang="fr-FR" sz="2000">
              <a:solidFill>
                <a:schemeClr val="tx1"/>
              </a:solidFill>
            </a:rPr>
            <a:t> Comment se préparer et prévenir les difficultés ?</a:t>
          </a:r>
          <a:endParaRPr lang="fr-FR" sz="2000" dirty="0">
            <a:solidFill>
              <a:schemeClr val="tx1"/>
            </a:solidFill>
          </a:endParaRPr>
        </a:p>
      </dgm:t>
    </dgm:pt>
    <dgm:pt modelId="{ABBDC4DE-7F36-4D9F-B2C1-E32540F3E4AB}" type="parTrans" cxnId="{0BB49E44-928E-431F-BC79-DAEE40D4E6BA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5ABC479A-1851-483F-80F6-136CE29E87E3}" type="sibTrans" cxnId="{0BB49E44-928E-431F-BC79-DAEE40D4E6BA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9DE3D405-AC57-46CB-9CE1-7C412622BE8D}">
      <dgm:prSet phldrT="[Texte]" custT="1"/>
      <dgm:spPr/>
      <dgm:t>
        <a:bodyPr/>
        <a:lstStyle/>
        <a:p>
          <a:r>
            <a:rPr lang="ar-DZ" sz="2000" dirty="0">
              <a:solidFill>
                <a:schemeClr val="tx1"/>
              </a:solidFill>
            </a:rPr>
            <a:t>5</a:t>
          </a:r>
          <a:r>
            <a:rPr lang="fr-FR" sz="2000" dirty="0">
              <a:solidFill>
                <a:schemeClr val="tx1"/>
              </a:solidFill>
            </a:rPr>
            <a:t> </a:t>
          </a:r>
          <a:r>
            <a:rPr lang="ar-DZ" sz="2000" dirty="0">
              <a:solidFill>
                <a:schemeClr val="tx1"/>
              </a:solidFill>
            </a:rPr>
            <a:t>- </a:t>
          </a:r>
          <a:r>
            <a:rPr lang="fr-FR" sz="2000" dirty="0">
              <a:solidFill>
                <a:schemeClr val="tx1"/>
              </a:solidFill>
            </a:rPr>
            <a:t>Comment y </a:t>
          </a:r>
          <a:r>
            <a:rPr lang="fr-FR" sz="2000" dirty="0" smtClean="0">
              <a:solidFill>
                <a:schemeClr val="tx1"/>
              </a:solidFill>
            </a:rPr>
            <a:t>répondre </a:t>
          </a:r>
          <a:r>
            <a:rPr lang="fr-FR" sz="2000" dirty="0">
              <a:solidFill>
                <a:schemeClr val="tx1"/>
              </a:solidFill>
            </a:rPr>
            <a:t>positivement ?</a:t>
          </a:r>
        </a:p>
      </dgm:t>
    </dgm:pt>
    <dgm:pt modelId="{383E017E-0396-41C6-AB86-ED6372E01528}" type="parTrans" cxnId="{78837A44-87EB-4276-A0CA-4C9E8F190EEF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866E32A5-6423-4066-9526-B669CC051B68}" type="sibTrans" cxnId="{78837A44-87EB-4276-A0CA-4C9E8F190EEF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3504782B-ACBA-44E6-B5F6-71CDE812944A}">
      <dgm:prSet phldrT="[Texte]" custT="1"/>
      <dgm:spPr/>
      <dgm:t>
        <a:bodyPr/>
        <a:lstStyle/>
        <a:p>
          <a:r>
            <a:rPr lang="fr-FR" sz="2000" dirty="0">
              <a:solidFill>
                <a:schemeClr val="tx1"/>
              </a:solidFill>
            </a:rPr>
            <a:t>6- De quelle façon l’ONEC peut-il soutenir 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>
              <a:solidFill>
                <a:schemeClr val="tx1"/>
              </a:solidFill>
            </a:rPr>
            <a:t>l’attractivité du métier auprès des Femmes ?</a:t>
          </a:r>
        </a:p>
      </dgm:t>
    </dgm:pt>
    <dgm:pt modelId="{8E9077F4-F874-4B7F-BCEF-FDEE57681FA1}" type="parTrans" cxnId="{3153A090-7ADA-4E10-AEF2-7F9D17E365B6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B8FA9354-26C9-44F1-A2C2-0421A0F152C6}" type="sibTrans" cxnId="{3153A090-7ADA-4E10-AEF2-7F9D17E365B6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7DA4781A-2191-42CE-B98C-AC4A1EA9A17A}" type="pres">
      <dgm:prSet presAssocID="{373C0C65-BA1C-40E8-9269-630002F4E3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6D458F47-3ABE-4AE1-8784-C7AF0CD368B8}" type="pres">
      <dgm:prSet presAssocID="{373C0C65-BA1C-40E8-9269-630002F4E320}" presName="Name1" presStyleCnt="0"/>
      <dgm:spPr/>
    </dgm:pt>
    <dgm:pt modelId="{C7DECD81-7074-4555-886E-4FC48FF57452}" type="pres">
      <dgm:prSet presAssocID="{373C0C65-BA1C-40E8-9269-630002F4E320}" presName="cycle" presStyleCnt="0"/>
      <dgm:spPr/>
    </dgm:pt>
    <dgm:pt modelId="{55C4BBB2-DDC0-4125-B5E2-7A3E423D09A1}" type="pres">
      <dgm:prSet presAssocID="{373C0C65-BA1C-40E8-9269-630002F4E320}" presName="srcNode" presStyleLbl="node1" presStyleIdx="0" presStyleCnt="6"/>
      <dgm:spPr/>
    </dgm:pt>
    <dgm:pt modelId="{03FD847C-D06D-4524-907F-2FFD46DF9E31}" type="pres">
      <dgm:prSet presAssocID="{373C0C65-BA1C-40E8-9269-630002F4E320}" presName="conn" presStyleLbl="parChTrans1D2" presStyleIdx="0" presStyleCnt="1"/>
      <dgm:spPr/>
      <dgm:t>
        <a:bodyPr/>
        <a:lstStyle/>
        <a:p>
          <a:endParaRPr lang="fr-FR"/>
        </a:p>
      </dgm:t>
    </dgm:pt>
    <dgm:pt modelId="{17485A90-7ACD-49FA-BDC7-846CD1758CAB}" type="pres">
      <dgm:prSet presAssocID="{373C0C65-BA1C-40E8-9269-630002F4E320}" presName="extraNode" presStyleLbl="node1" presStyleIdx="0" presStyleCnt="6"/>
      <dgm:spPr/>
    </dgm:pt>
    <dgm:pt modelId="{61F9731C-B3CB-4B31-885A-AFB8CE8FE818}" type="pres">
      <dgm:prSet presAssocID="{373C0C65-BA1C-40E8-9269-630002F4E320}" presName="dstNode" presStyleLbl="node1" presStyleIdx="0" presStyleCnt="6"/>
      <dgm:spPr/>
    </dgm:pt>
    <dgm:pt modelId="{E9B5A3EA-E295-48D5-A070-963E6ECAAF0F}" type="pres">
      <dgm:prSet presAssocID="{84B85504-2D0E-49BC-BDC1-6E95E3BD93B7}" presName="text_1" presStyleLbl="node1" presStyleIdx="0" presStyleCnt="6">
        <dgm:presLayoutVars>
          <dgm:bulletEnabled val="1"/>
        </dgm:presLayoutVars>
      </dgm:prSet>
      <dgm:spPr>
        <a:prstGeom prst="halfFrame">
          <a:avLst/>
        </a:prstGeom>
      </dgm:spPr>
      <dgm:t>
        <a:bodyPr/>
        <a:lstStyle/>
        <a:p>
          <a:endParaRPr lang="fr-FR"/>
        </a:p>
      </dgm:t>
    </dgm:pt>
    <dgm:pt modelId="{D5BEC370-9E83-4A0C-89E8-62A0B8CC67CC}" type="pres">
      <dgm:prSet presAssocID="{84B85504-2D0E-49BC-BDC1-6E95E3BD93B7}" presName="accent_1" presStyleCnt="0"/>
      <dgm:spPr/>
    </dgm:pt>
    <dgm:pt modelId="{E28126C8-AAA1-46F4-8729-4206C4782E69}" type="pres">
      <dgm:prSet presAssocID="{84B85504-2D0E-49BC-BDC1-6E95E3BD93B7}" presName="accentRepeatNode" presStyleLbl="solidFgAcc1" presStyleIdx="0" presStyleCnt="6"/>
      <dgm:spPr/>
    </dgm:pt>
    <dgm:pt modelId="{CDE3AF23-0206-48D6-979F-B94C840FEF82}" type="pres">
      <dgm:prSet presAssocID="{2D5A5791-BFEA-43AF-8140-B081E348701C}" presName="text_2" presStyleLbl="node1" presStyleIdx="1" presStyleCnt="6">
        <dgm:presLayoutVars>
          <dgm:bulletEnabled val="1"/>
        </dgm:presLayoutVars>
      </dgm:prSet>
      <dgm:spPr>
        <a:prstGeom prst="halfFrame">
          <a:avLst/>
        </a:prstGeom>
      </dgm:spPr>
      <dgm:t>
        <a:bodyPr/>
        <a:lstStyle/>
        <a:p>
          <a:endParaRPr lang="fr-FR"/>
        </a:p>
      </dgm:t>
    </dgm:pt>
    <dgm:pt modelId="{C98BB639-1293-492E-8AD1-F31B7ABD55A2}" type="pres">
      <dgm:prSet presAssocID="{2D5A5791-BFEA-43AF-8140-B081E348701C}" presName="accent_2" presStyleCnt="0"/>
      <dgm:spPr/>
    </dgm:pt>
    <dgm:pt modelId="{9A75581E-F554-4FB0-939E-56EAB897F234}" type="pres">
      <dgm:prSet presAssocID="{2D5A5791-BFEA-43AF-8140-B081E348701C}" presName="accentRepeatNode" presStyleLbl="solidFgAcc1" presStyleIdx="1" presStyleCnt="6"/>
      <dgm:spPr/>
    </dgm:pt>
    <dgm:pt modelId="{8B603FCA-16BD-42F1-AA1F-5EAEA8050734}" type="pres">
      <dgm:prSet presAssocID="{6AA2A16B-7F7D-474A-8EE5-A4CA6E55BA73}" presName="text_3" presStyleLbl="node1" presStyleIdx="2" presStyleCnt="6">
        <dgm:presLayoutVars>
          <dgm:bulletEnabled val="1"/>
        </dgm:presLayoutVars>
      </dgm:prSet>
      <dgm:spPr>
        <a:prstGeom prst="halfFrame">
          <a:avLst/>
        </a:prstGeom>
      </dgm:spPr>
      <dgm:t>
        <a:bodyPr/>
        <a:lstStyle/>
        <a:p>
          <a:endParaRPr lang="fr-FR"/>
        </a:p>
      </dgm:t>
    </dgm:pt>
    <dgm:pt modelId="{A2B13D72-BD41-4CCF-80F9-FA94AC4FFBBD}" type="pres">
      <dgm:prSet presAssocID="{6AA2A16B-7F7D-474A-8EE5-A4CA6E55BA73}" presName="accent_3" presStyleCnt="0"/>
      <dgm:spPr/>
    </dgm:pt>
    <dgm:pt modelId="{A5AB6A26-157E-48F5-986C-4DCBE36A15C7}" type="pres">
      <dgm:prSet presAssocID="{6AA2A16B-7F7D-474A-8EE5-A4CA6E55BA73}" presName="accentRepeatNode" presStyleLbl="solidFgAcc1" presStyleIdx="2" presStyleCnt="6"/>
      <dgm:spPr/>
    </dgm:pt>
    <dgm:pt modelId="{E653A6CC-E75E-4205-8877-0B1A505C0329}" type="pres">
      <dgm:prSet presAssocID="{F4524113-5671-4B66-B953-26D3901B486A}" presName="text_4" presStyleLbl="node1" presStyleIdx="3" presStyleCnt="6">
        <dgm:presLayoutVars>
          <dgm:bulletEnabled val="1"/>
        </dgm:presLayoutVars>
      </dgm:prSet>
      <dgm:spPr>
        <a:prstGeom prst="halfFrame">
          <a:avLst/>
        </a:prstGeom>
      </dgm:spPr>
      <dgm:t>
        <a:bodyPr/>
        <a:lstStyle/>
        <a:p>
          <a:endParaRPr lang="fr-FR"/>
        </a:p>
      </dgm:t>
    </dgm:pt>
    <dgm:pt modelId="{5B34D335-2413-4AD0-969E-2D6D481A7987}" type="pres">
      <dgm:prSet presAssocID="{F4524113-5671-4B66-B953-26D3901B486A}" presName="accent_4" presStyleCnt="0"/>
      <dgm:spPr/>
    </dgm:pt>
    <dgm:pt modelId="{A4F879E9-24B4-41A6-B10C-EF9BB6EA2AF9}" type="pres">
      <dgm:prSet presAssocID="{F4524113-5671-4B66-B953-26D3901B486A}" presName="accentRepeatNode" presStyleLbl="solidFgAcc1" presStyleIdx="3" presStyleCnt="6"/>
      <dgm:spPr/>
    </dgm:pt>
    <dgm:pt modelId="{5BA9E4F2-8646-44BB-BE41-3D8672F5D606}" type="pres">
      <dgm:prSet presAssocID="{9DE3D405-AC57-46CB-9CE1-7C412622BE8D}" presName="text_5" presStyleLbl="node1" presStyleIdx="4" presStyleCnt="6">
        <dgm:presLayoutVars>
          <dgm:bulletEnabled val="1"/>
        </dgm:presLayoutVars>
      </dgm:prSet>
      <dgm:spPr>
        <a:prstGeom prst="halfFrame">
          <a:avLst/>
        </a:prstGeom>
      </dgm:spPr>
      <dgm:t>
        <a:bodyPr/>
        <a:lstStyle/>
        <a:p>
          <a:endParaRPr lang="fr-FR"/>
        </a:p>
      </dgm:t>
    </dgm:pt>
    <dgm:pt modelId="{90512952-2F39-47CD-B72C-6D4A456690CF}" type="pres">
      <dgm:prSet presAssocID="{9DE3D405-AC57-46CB-9CE1-7C412622BE8D}" presName="accent_5" presStyleCnt="0"/>
      <dgm:spPr/>
    </dgm:pt>
    <dgm:pt modelId="{04FEEB6F-0AB3-4A6B-9517-B072AE2F2FFC}" type="pres">
      <dgm:prSet presAssocID="{9DE3D405-AC57-46CB-9CE1-7C412622BE8D}" presName="accentRepeatNode" presStyleLbl="solidFgAcc1" presStyleIdx="4" presStyleCnt="6"/>
      <dgm:spPr/>
    </dgm:pt>
    <dgm:pt modelId="{E0C387DB-5606-4869-B173-47042ADCA7FE}" type="pres">
      <dgm:prSet presAssocID="{3504782B-ACBA-44E6-B5F6-71CDE812944A}" presName="text_6" presStyleLbl="node1" presStyleIdx="5" presStyleCnt="6">
        <dgm:presLayoutVars>
          <dgm:bulletEnabled val="1"/>
        </dgm:presLayoutVars>
      </dgm:prSet>
      <dgm:spPr>
        <a:prstGeom prst="halfFrame">
          <a:avLst/>
        </a:prstGeom>
      </dgm:spPr>
      <dgm:t>
        <a:bodyPr/>
        <a:lstStyle/>
        <a:p>
          <a:endParaRPr lang="fr-FR"/>
        </a:p>
      </dgm:t>
    </dgm:pt>
    <dgm:pt modelId="{31CCB5A4-0B49-4872-A17D-2BF3B5BA270C}" type="pres">
      <dgm:prSet presAssocID="{3504782B-ACBA-44E6-B5F6-71CDE812944A}" presName="accent_6" presStyleCnt="0"/>
      <dgm:spPr/>
    </dgm:pt>
    <dgm:pt modelId="{B56C49E3-DFFD-4C68-8747-6C10DD99C943}" type="pres">
      <dgm:prSet presAssocID="{3504782B-ACBA-44E6-B5F6-71CDE812944A}" presName="accentRepeatNode" presStyleLbl="solidFgAcc1" presStyleIdx="5" presStyleCnt="6"/>
      <dgm:spPr/>
    </dgm:pt>
  </dgm:ptLst>
  <dgm:cxnLst>
    <dgm:cxn modelId="{5BD13DBC-92D5-4D0D-8FBD-F070FF6C71E0}" type="presOf" srcId="{9DE3D405-AC57-46CB-9CE1-7C412622BE8D}" destId="{5BA9E4F2-8646-44BB-BE41-3D8672F5D606}" srcOrd="0" destOrd="0" presId="urn:microsoft.com/office/officeart/2008/layout/VerticalCurvedList"/>
    <dgm:cxn modelId="{B4EAFEF0-16A6-4BC1-A660-A944BCF97698}" srcId="{373C0C65-BA1C-40E8-9269-630002F4E320}" destId="{2D5A5791-BFEA-43AF-8140-B081E348701C}" srcOrd="1" destOrd="0" parTransId="{2BE1FE3A-C8FD-4C36-88DF-9B9E9274BBB3}" sibTransId="{F753E01E-7C29-49EB-80AE-011989E03E43}"/>
    <dgm:cxn modelId="{89C8A49E-FAD5-4798-A9F9-06A8B48DE9DD}" srcId="{373C0C65-BA1C-40E8-9269-630002F4E320}" destId="{84B85504-2D0E-49BC-BDC1-6E95E3BD93B7}" srcOrd="0" destOrd="0" parTransId="{F80B9FC1-D821-457B-84B8-CB780FB393E5}" sibTransId="{C333A7B9-BCD9-48F4-B184-3DAF9A4E632F}"/>
    <dgm:cxn modelId="{FBE1E3EC-AD13-44DC-BB8A-59C1F72FFD5F}" type="presOf" srcId="{3504782B-ACBA-44E6-B5F6-71CDE812944A}" destId="{E0C387DB-5606-4869-B173-47042ADCA7FE}" srcOrd="0" destOrd="0" presId="urn:microsoft.com/office/officeart/2008/layout/VerticalCurvedList"/>
    <dgm:cxn modelId="{E3C842D2-EED0-4CAE-BDEE-260E3CCD3886}" type="presOf" srcId="{6AA2A16B-7F7D-474A-8EE5-A4CA6E55BA73}" destId="{8B603FCA-16BD-42F1-AA1F-5EAEA8050734}" srcOrd="0" destOrd="0" presId="urn:microsoft.com/office/officeart/2008/layout/VerticalCurvedList"/>
    <dgm:cxn modelId="{32039B76-130B-40BB-98D8-597275726773}" type="presOf" srcId="{2D5A5791-BFEA-43AF-8140-B081E348701C}" destId="{CDE3AF23-0206-48D6-979F-B94C840FEF82}" srcOrd="0" destOrd="0" presId="urn:microsoft.com/office/officeart/2008/layout/VerticalCurvedList"/>
    <dgm:cxn modelId="{3153A090-7ADA-4E10-AEF2-7F9D17E365B6}" srcId="{373C0C65-BA1C-40E8-9269-630002F4E320}" destId="{3504782B-ACBA-44E6-B5F6-71CDE812944A}" srcOrd="5" destOrd="0" parTransId="{8E9077F4-F874-4B7F-BCEF-FDEE57681FA1}" sibTransId="{B8FA9354-26C9-44F1-A2C2-0421A0F152C6}"/>
    <dgm:cxn modelId="{E3695428-0ED9-4095-90A7-2DE9F160EC82}" type="presOf" srcId="{84B85504-2D0E-49BC-BDC1-6E95E3BD93B7}" destId="{E9B5A3EA-E295-48D5-A070-963E6ECAAF0F}" srcOrd="0" destOrd="0" presId="urn:microsoft.com/office/officeart/2008/layout/VerticalCurvedList"/>
    <dgm:cxn modelId="{4B30CC9D-ADA3-4F6E-8C87-3CC3A2B59FEF}" type="presOf" srcId="{373C0C65-BA1C-40E8-9269-630002F4E320}" destId="{7DA4781A-2191-42CE-B98C-AC4A1EA9A17A}" srcOrd="0" destOrd="0" presId="urn:microsoft.com/office/officeart/2008/layout/VerticalCurvedList"/>
    <dgm:cxn modelId="{78837A44-87EB-4276-A0CA-4C9E8F190EEF}" srcId="{373C0C65-BA1C-40E8-9269-630002F4E320}" destId="{9DE3D405-AC57-46CB-9CE1-7C412622BE8D}" srcOrd="4" destOrd="0" parTransId="{383E017E-0396-41C6-AB86-ED6372E01528}" sibTransId="{866E32A5-6423-4066-9526-B669CC051B68}"/>
    <dgm:cxn modelId="{FA163F60-F3EA-4FC1-ADDE-1C7867B7812F}" type="presOf" srcId="{F4524113-5671-4B66-B953-26D3901B486A}" destId="{E653A6CC-E75E-4205-8877-0B1A505C0329}" srcOrd="0" destOrd="0" presId="urn:microsoft.com/office/officeart/2008/layout/VerticalCurvedList"/>
    <dgm:cxn modelId="{B3BDDC25-698F-4EA3-9095-A29F33A24893}" type="presOf" srcId="{C333A7B9-BCD9-48F4-B184-3DAF9A4E632F}" destId="{03FD847C-D06D-4524-907F-2FFD46DF9E31}" srcOrd="0" destOrd="0" presId="urn:microsoft.com/office/officeart/2008/layout/VerticalCurvedList"/>
    <dgm:cxn modelId="{5BEC0586-D24B-485A-925A-850663B21436}" srcId="{373C0C65-BA1C-40E8-9269-630002F4E320}" destId="{6AA2A16B-7F7D-474A-8EE5-A4CA6E55BA73}" srcOrd="2" destOrd="0" parTransId="{48187ACF-8B9D-485A-9CEF-40EB236CA0AF}" sibTransId="{BD9F05B2-D2A8-4DD3-9B16-94F23BBF8DB0}"/>
    <dgm:cxn modelId="{0BB49E44-928E-431F-BC79-DAEE40D4E6BA}" srcId="{373C0C65-BA1C-40E8-9269-630002F4E320}" destId="{F4524113-5671-4B66-B953-26D3901B486A}" srcOrd="3" destOrd="0" parTransId="{ABBDC4DE-7F36-4D9F-B2C1-E32540F3E4AB}" sibTransId="{5ABC479A-1851-483F-80F6-136CE29E87E3}"/>
    <dgm:cxn modelId="{AB519538-22A0-4C30-98C9-C90BACA2C55D}" type="presParOf" srcId="{7DA4781A-2191-42CE-B98C-AC4A1EA9A17A}" destId="{6D458F47-3ABE-4AE1-8784-C7AF0CD368B8}" srcOrd="0" destOrd="0" presId="urn:microsoft.com/office/officeart/2008/layout/VerticalCurvedList"/>
    <dgm:cxn modelId="{0DF7AB0E-4B1F-490A-BBF3-DCC31946DED4}" type="presParOf" srcId="{6D458F47-3ABE-4AE1-8784-C7AF0CD368B8}" destId="{C7DECD81-7074-4555-886E-4FC48FF57452}" srcOrd="0" destOrd="0" presId="urn:microsoft.com/office/officeart/2008/layout/VerticalCurvedList"/>
    <dgm:cxn modelId="{CAC4E3F8-6F52-47CE-AC8E-ABC510E27814}" type="presParOf" srcId="{C7DECD81-7074-4555-886E-4FC48FF57452}" destId="{55C4BBB2-DDC0-4125-B5E2-7A3E423D09A1}" srcOrd="0" destOrd="0" presId="urn:microsoft.com/office/officeart/2008/layout/VerticalCurvedList"/>
    <dgm:cxn modelId="{7FEA31EE-7A65-40C1-BB91-5FB2B7C3606C}" type="presParOf" srcId="{C7DECD81-7074-4555-886E-4FC48FF57452}" destId="{03FD847C-D06D-4524-907F-2FFD46DF9E31}" srcOrd="1" destOrd="0" presId="urn:microsoft.com/office/officeart/2008/layout/VerticalCurvedList"/>
    <dgm:cxn modelId="{64784B22-24AE-4C55-89E8-712022517273}" type="presParOf" srcId="{C7DECD81-7074-4555-886E-4FC48FF57452}" destId="{17485A90-7ACD-49FA-BDC7-846CD1758CAB}" srcOrd="2" destOrd="0" presId="urn:microsoft.com/office/officeart/2008/layout/VerticalCurvedList"/>
    <dgm:cxn modelId="{CECAAB5C-CDFF-44C6-9693-47D4C1E7554E}" type="presParOf" srcId="{C7DECD81-7074-4555-886E-4FC48FF57452}" destId="{61F9731C-B3CB-4B31-885A-AFB8CE8FE818}" srcOrd="3" destOrd="0" presId="urn:microsoft.com/office/officeart/2008/layout/VerticalCurvedList"/>
    <dgm:cxn modelId="{13586163-7EF4-4AE8-A2B8-4CCD1A8EDD8F}" type="presParOf" srcId="{6D458F47-3ABE-4AE1-8784-C7AF0CD368B8}" destId="{E9B5A3EA-E295-48D5-A070-963E6ECAAF0F}" srcOrd="1" destOrd="0" presId="urn:microsoft.com/office/officeart/2008/layout/VerticalCurvedList"/>
    <dgm:cxn modelId="{993355CD-5BC5-4060-9DD8-03C21F455654}" type="presParOf" srcId="{6D458F47-3ABE-4AE1-8784-C7AF0CD368B8}" destId="{D5BEC370-9E83-4A0C-89E8-62A0B8CC67CC}" srcOrd="2" destOrd="0" presId="urn:microsoft.com/office/officeart/2008/layout/VerticalCurvedList"/>
    <dgm:cxn modelId="{0C529351-03FE-42BF-A5D9-91791981CC14}" type="presParOf" srcId="{D5BEC370-9E83-4A0C-89E8-62A0B8CC67CC}" destId="{E28126C8-AAA1-46F4-8729-4206C4782E69}" srcOrd="0" destOrd="0" presId="urn:microsoft.com/office/officeart/2008/layout/VerticalCurvedList"/>
    <dgm:cxn modelId="{06D818A8-0908-4C43-B2A7-9FD85F2FE4A4}" type="presParOf" srcId="{6D458F47-3ABE-4AE1-8784-C7AF0CD368B8}" destId="{CDE3AF23-0206-48D6-979F-B94C840FEF82}" srcOrd="3" destOrd="0" presId="urn:microsoft.com/office/officeart/2008/layout/VerticalCurvedList"/>
    <dgm:cxn modelId="{1EA4D567-F23B-44D0-8263-1AC4130B7342}" type="presParOf" srcId="{6D458F47-3ABE-4AE1-8784-C7AF0CD368B8}" destId="{C98BB639-1293-492E-8AD1-F31B7ABD55A2}" srcOrd="4" destOrd="0" presId="urn:microsoft.com/office/officeart/2008/layout/VerticalCurvedList"/>
    <dgm:cxn modelId="{25012C43-5927-4392-9F24-7368331B9C48}" type="presParOf" srcId="{C98BB639-1293-492E-8AD1-F31B7ABD55A2}" destId="{9A75581E-F554-4FB0-939E-56EAB897F234}" srcOrd="0" destOrd="0" presId="urn:microsoft.com/office/officeart/2008/layout/VerticalCurvedList"/>
    <dgm:cxn modelId="{0A6BFC99-15EC-4B1F-8600-4057CD22E531}" type="presParOf" srcId="{6D458F47-3ABE-4AE1-8784-C7AF0CD368B8}" destId="{8B603FCA-16BD-42F1-AA1F-5EAEA8050734}" srcOrd="5" destOrd="0" presId="urn:microsoft.com/office/officeart/2008/layout/VerticalCurvedList"/>
    <dgm:cxn modelId="{8B85075D-281B-4CCF-A13E-0720BCD85320}" type="presParOf" srcId="{6D458F47-3ABE-4AE1-8784-C7AF0CD368B8}" destId="{A2B13D72-BD41-4CCF-80F9-FA94AC4FFBBD}" srcOrd="6" destOrd="0" presId="urn:microsoft.com/office/officeart/2008/layout/VerticalCurvedList"/>
    <dgm:cxn modelId="{786483F6-70E5-44A9-A3B2-EC179BA63DF0}" type="presParOf" srcId="{A2B13D72-BD41-4CCF-80F9-FA94AC4FFBBD}" destId="{A5AB6A26-157E-48F5-986C-4DCBE36A15C7}" srcOrd="0" destOrd="0" presId="urn:microsoft.com/office/officeart/2008/layout/VerticalCurvedList"/>
    <dgm:cxn modelId="{9A0339E6-ADC2-4A7B-974A-B09EAC56CA82}" type="presParOf" srcId="{6D458F47-3ABE-4AE1-8784-C7AF0CD368B8}" destId="{E653A6CC-E75E-4205-8877-0B1A505C0329}" srcOrd="7" destOrd="0" presId="urn:microsoft.com/office/officeart/2008/layout/VerticalCurvedList"/>
    <dgm:cxn modelId="{2B2F6768-159B-4DAC-A69B-5A6516E96E9F}" type="presParOf" srcId="{6D458F47-3ABE-4AE1-8784-C7AF0CD368B8}" destId="{5B34D335-2413-4AD0-969E-2D6D481A7987}" srcOrd="8" destOrd="0" presId="urn:microsoft.com/office/officeart/2008/layout/VerticalCurvedList"/>
    <dgm:cxn modelId="{6DD66A22-0272-44BD-9DAC-6AA3203C9D64}" type="presParOf" srcId="{5B34D335-2413-4AD0-969E-2D6D481A7987}" destId="{A4F879E9-24B4-41A6-B10C-EF9BB6EA2AF9}" srcOrd="0" destOrd="0" presId="urn:microsoft.com/office/officeart/2008/layout/VerticalCurvedList"/>
    <dgm:cxn modelId="{E3E17B54-2AA8-41EB-A965-BAEBE6C784F0}" type="presParOf" srcId="{6D458F47-3ABE-4AE1-8784-C7AF0CD368B8}" destId="{5BA9E4F2-8646-44BB-BE41-3D8672F5D606}" srcOrd="9" destOrd="0" presId="urn:microsoft.com/office/officeart/2008/layout/VerticalCurvedList"/>
    <dgm:cxn modelId="{68494DFC-017F-4ECE-A5B2-DD885D36A959}" type="presParOf" srcId="{6D458F47-3ABE-4AE1-8784-C7AF0CD368B8}" destId="{90512952-2F39-47CD-B72C-6D4A456690CF}" srcOrd="10" destOrd="0" presId="urn:microsoft.com/office/officeart/2008/layout/VerticalCurvedList"/>
    <dgm:cxn modelId="{028A13BA-7CD2-4446-9A78-DED246F809EC}" type="presParOf" srcId="{90512952-2F39-47CD-B72C-6D4A456690CF}" destId="{04FEEB6F-0AB3-4A6B-9517-B072AE2F2FFC}" srcOrd="0" destOrd="0" presId="urn:microsoft.com/office/officeart/2008/layout/VerticalCurvedList"/>
    <dgm:cxn modelId="{86D36624-B371-4E5F-B7D9-958F556DD1C9}" type="presParOf" srcId="{6D458F47-3ABE-4AE1-8784-C7AF0CD368B8}" destId="{E0C387DB-5606-4869-B173-47042ADCA7FE}" srcOrd="11" destOrd="0" presId="urn:microsoft.com/office/officeart/2008/layout/VerticalCurvedList"/>
    <dgm:cxn modelId="{E7242DB9-CE3F-4272-8F74-98D704A4154B}" type="presParOf" srcId="{6D458F47-3ABE-4AE1-8784-C7AF0CD368B8}" destId="{31CCB5A4-0B49-4872-A17D-2BF3B5BA270C}" srcOrd="12" destOrd="0" presId="urn:microsoft.com/office/officeart/2008/layout/VerticalCurvedList"/>
    <dgm:cxn modelId="{3081D559-B9B9-40C6-A993-FDC0F4583B8B}" type="presParOf" srcId="{31CCB5A4-0B49-4872-A17D-2BF3B5BA270C}" destId="{B56C49E3-DFFD-4C68-8747-6C10DD99C9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751AC-FFD7-49F9-845E-DBF5F8662D95}" type="doc">
      <dgm:prSet loTypeId="urn:microsoft.com/office/officeart/2005/8/layout/radial5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69943A0B-3A08-488C-9AA1-FA67F7477959}">
      <dgm:prSet phldrT="[Texte]"/>
      <dgm:spPr/>
      <dgm:t>
        <a:bodyPr/>
        <a:lstStyle/>
        <a:p>
          <a:r>
            <a:rPr lang="fr-FR" b="1"/>
            <a:t>1971</a:t>
          </a:r>
          <a:endParaRPr lang="fr-FR" dirty="0"/>
        </a:p>
      </dgm:t>
    </dgm:pt>
    <dgm:pt modelId="{4043F31D-9BC5-44B3-8E5B-86061A395E2F}" type="parTrans" cxnId="{974956D0-117E-4283-902F-C842D20E39E6}">
      <dgm:prSet/>
      <dgm:spPr/>
      <dgm:t>
        <a:bodyPr/>
        <a:lstStyle/>
        <a:p>
          <a:endParaRPr lang="fr-FR"/>
        </a:p>
      </dgm:t>
    </dgm:pt>
    <dgm:pt modelId="{46135B48-BDA2-48F4-9F25-AB45D9925560}" type="sibTrans" cxnId="{974956D0-117E-4283-902F-C842D20E39E6}">
      <dgm:prSet/>
      <dgm:spPr/>
      <dgm:t>
        <a:bodyPr/>
        <a:lstStyle/>
        <a:p>
          <a:endParaRPr lang="fr-FR"/>
        </a:p>
      </dgm:t>
    </dgm:pt>
    <dgm:pt modelId="{1D978525-9D15-452E-994D-AC1BEE42CC1B}" type="asst">
      <dgm:prSet phldrT="[Texte]"/>
      <dgm:spPr/>
      <dgm:t>
        <a:bodyPr/>
        <a:lstStyle/>
        <a:p>
          <a:r>
            <a:rPr lang="fr-FR" dirty="0"/>
            <a:t>Cabinet 1</a:t>
          </a:r>
        </a:p>
      </dgm:t>
    </dgm:pt>
    <dgm:pt modelId="{6D069B53-8051-4367-B958-260B9AF1992C}" type="parTrans" cxnId="{268F70F6-47DB-41C5-8F70-DC642F335497}">
      <dgm:prSet/>
      <dgm:spPr/>
      <dgm:t>
        <a:bodyPr/>
        <a:lstStyle/>
        <a:p>
          <a:endParaRPr lang="fr-FR"/>
        </a:p>
      </dgm:t>
    </dgm:pt>
    <dgm:pt modelId="{F35F7EA1-0D3C-4462-B3E7-9C419745F729}" type="sibTrans" cxnId="{268F70F6-47DB-41C5-8F70-DC642F335497}">
      <dgm:prSet/>
      <dgm:spPr/>
      <dgm:t>
        <a:bodyPr/>
        <a:lstStyle/>
        <a:p>
          <a:endParaRPr lang="fr-FR"/>
        </a:p>
      </dgm:t>
    </dgm:pt>
    <dgm:pt modelId="{408CC772-51C3-46C2-9ABE-BD053CE9D699}">
      <dgm:prSet phldrT="[Texte]"/>
      <dgm:spPr/>
      <dgm:t>
        <a:bodyPr/>
        <a:lstStyle/>
        <a:p>
          <a:r>
            <a:rPr lang="fr-FR" dirty="0"/>
            <a:t>Cabinet 2</a:t>
          </a:r>
        </a:p>
      </dgm:t>
    </dgm:pt>
    <dgm:pt modelId="{FCEA4393-705F-443A-BC4F-01968B11137F}" type="parTrans" cxnId="{21FC5A31-DA8C-4A4D-BB95-D5CF9468FFCD}">
      <dgm:prSet/>
      <dgm:spPr/>
      <dgm:t>
        <a:bodyPr/>
        <a:lstStyle/>
        <a:p>
          <a:endParaRPr lang="fr-FR"/>
        </a:p>
      </dgm:t>
    </dgm:pt>
    <dgm:pt modelId="{C34EB4F7-09AE-40FA-887E-FD1CDE8176BA}" type="sibTrans" cxnId="{21FC5A31-DA8C-4A4D-BB95-D5CF9468FFCD}">
      <dgm:prSet/>
      <dgm:spPr/>
      <dgm:t>
        <a:bodyPr/>
        <a:lstStyle/>
        <a:p>
          <a:endParaRPr lang="fr-FR"/>
        </a:p>
      </dgm:t>
    </dgm:pt>
    <dgm:pt modelId="{D7608BD6-8BD3-4D8E-8597-FD7BC10C7335}">
      <dgm:prSet phldrT="[Texte]"/>
      <dgm:spPr/>
      <dgm:t>
        <a:bodyPr/>
        <a:lstStyle/>
        <a:p>
          <a:r>
            <a:rPr lang="fr-FR" dirty="0"/>
            <a:t>Cabinet 5</a:t>
          </a:r>
        </a:p>
      </dgm:t>
    </dgm:pt>
    <dgm:pt modelId="{0399D568-278B-40A6-913F-9DF26640B4E8}" type="parTrans" cxnId="{626269D8-F05E-4210-BD21-065134138BA9}">
      <dgm:prSet/>
      <dgm:spPr/>
      <dgm:t>
        <a:bodyPr/>
        <a:lstStyle/>
        <a:p>
          <a:endParaRPr lang="fr-FR"/>
        </a:p>
      </dgm:t>
    </dgm:pt>
    <dgm:pt modelId="{999E9DB0-3DFE-45C2-9124-B2A041F6B2D7}" type="sibTrans" cxnId="{626269D8-F05E-4210-BD21-065134138BA9}">
      <dgm:prSet/>
      <dgm:spPr/>
      <dgm:t>
        <a:bodyPr/>
        <a:lstStyle/>
        <a:p>
          <a:endParaRPr lang="fr-FR"/>
        </a:p>
      </dgm:t>
    </dgm:pt>
    <dgm:pt modelId="{60C2EA81-431F-40C9-B002-DC51C278FD41}">
      <dgm:prSet phldrT="[Texte]"/>
      <dgm:spPr/>
      <dgm:t>
        <a:bodyPr/>
        <a:lstStyle/>
        <a:p>
          <a:r>
            <a:rPr lang="fr-FR" dirty="0"/>
            <a:t>Cabinet 6</a:t>
          </a:r>
        </a:p>
      </dgm:t>
    </dgm:pt>
    <dgm:pt modelId="{22BF7F17-FDE7-4FAF-A28A-D059075E8E5A}" type="parTrans" cxnId="{CF1C52EF-0794-417A-BA7E-0E1B7E0EDC1A}">
      <dgm:prSet/>
      <dgm:spPr/>
      <dgm:t>
        <a:bodyPr/>
        <a:lstStyle/>
        <a:p>
          <a:endParaRPr lang="fr-FR"/>
        </a:p>
      </dgm:t>
    </dgm:pt>
    <dgm:pt modelId="{1F63630B-B797-4B0B-A17A-28570C760BA7}" type="sibTrans" cxnId="{CF1C52EF-0794-417A-BA7E-0E1B7E0EDC1A}">
      <dgm:prSet/>
      <dgm:spPr/>
      <dgm:t>
        <a:bodyPr/>
        <a:lstStyle/>
        <a:p>
          <a:endParaRPr lang="fr-FR"/>
        </a:p>
      </dgm:t>
    </dgm:pt>
    <dgm:pt modelId="{4A862103-D8D1-468D-BA67-94576A48EBAB}">
      <dgm:prSet phldrT="[Texte]" phldr="1"/>
      <dgm:spPr/>
      <dgm:t>
        <a:bodyPr/>
        <a:lstStyle/>
        <a:p>
          <a:endParaRPr lang="fr-FR" dirty="0"/>
        </a:p>
      </dgm:t>
    </dgm:pt>
    <dgm:pt modelId="{BE77EDA4-0176-40AE-B6A8-73899360EE90}" type="parTrans" cxnId="{2740243E-C4B5-4823-9AC7-5FBE1C87109D}">
      <dgm:prSet/>
      <dgm:spPr/>
      <dgm:t>
        <a:bodyPr/>
        <a:lstStyle/>
        <a:p>
          <a:endParaRPr lang="fr-FR"/>
        </a:p>
      </dgm:t>
    </dgm:pt>
    <dgm:pt modelId="{5828632A-F54F-46FD-8D4E-1A9F19D61CA4}" type="sibTrans" cxnId="{2740243E-C4B5-4823-9AC7-5FBE1C87109D}">
      <dgm:prSet/>
      <dgm:spPr/>
      <dgm:t>
        <a:bodyPr/>
        <a:lstStyle/>
        <a:p>
          <a:endParaRPr lang="fr-FR"/>
        </a:p>
      </dgm:t>
    </dgm:pt>
    <dgm:pt modelId="{268EB098-47B7-46E9-BC97-016BBE91FED3}">
      <dgm:prSet phldrT="[Texte]"/>
      <dgm:spPr/>
      <dgm:t>
        <a:bodyPr/>
        <a:lstStyle/>
        <a:p>
          <a:r>
            <a:rPr lang="fr-FR" dirty="0"/>
            <a:t>Cabinet 3</a:t>
          </a:r>
        </a:p>
      </dgm:t>
    </dgm:pt>
    <dgm:pt modelId="{4C84D8A4-F12F-4F74-AE16-8A8627E3A1A1}" type="parTrans" cxnId="{2568D42B-1411-418A-812F-9C372933C01B}">
      <dgm:prSet/>
      <dgm:spPr/>
      <dgm:t>
        <a:bodyPr/>
        <a:lstStyle/>
        <a:p>
          <a:endParaRPr lang="fr-FR"/>
        </a:p>
      </dgm:t>
    </dgm:pt>
    <dgm:pt modelId="{4180A93F-A26E-4FF2-A770-7DD05697E94C}" type="sibTrans" cxnId="{2568D42B-1411-418A-812F-9C372933C01B}">
      <dgm:prSet/>
      <dgm:spPr/>
      <dgm:t>
        <a:bodyPr/>
        <a:lstStyle/>
        <a:p>
          <a:endParaRPr lang="fr-FR"/>
        </a:p>
      </dgm:t>
    </dgm:pt>
    <dgm:pt modelId="{1D57C39C-7CE5-4E3F-8D2C-7E59FB4BC0D9}">
      <dgm:prSet phldrT="[Texte]"/>
      <dgm:spPr/>
      <dgm:t>
        <a:bodyPr/>
        <a:lstStyle/>
        <a:p>
          <a:r>
            <a:rPr lang="fr-FR" dirty="0"/>
            <a:t>Cabinet 4</a:t>
          </a:r>
        </a:p>
      </dgm:t>
    </dgm:pt>
    <dgm:pt modelId="{6DA410B0-CFB2-48AD-B18C-C2CA8EFAECFD}" type="parTrans" cxnId="{8E4C4974-9761-4B68-9EE0-109B6088E51C}">
      <dgm:prSet/>
      <dgm:spPr/>
      <dgm:t>
        <a:bodyPr/>
        <a:lstStyle/>
        <a:p>
          <a:endParaRPr lang="fr-FR"/>
        </a:p>
      </dgm:t>
    </dgm:pt>
    <dgm:pt modelId="{45E2D980-7CAC-44D6-9AE8-C58AEE81817C}" type="sibTrans" cxnId="{8E4C4974-9761-4B68-9EE0-109B6088E51C}">
      <dgm:prSet/>
      <dgm:spPr/>
      <dgm:t>
        <a:bodyPr/>
        <a:lstStyle/>
        <a:p>
          <a:endParaRPr lang="fr-FR"/>
        </a:p>
      </dgm:t>
    </dgm:pt>
    <dgm:pt modelId="{98F692B8-9004-4742-9C4A-D9A74E33A2F2}" type="pres">
      <dgm:prSet presAssocID="{A4E751AC-FFD7-49F9-845E-DBF5F8662D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227ACAB-D348-4C04-9834-22B56EB3CDF7}" type="pres">
      <dgm:prSet presAssocID="{69943A0B-3A08-488C-9AA1-FA67F7477959}" presName="centerShape" presStyleLbl="node0" presStyleIdx="0" presStyleCnt="1"/>
      <dgm:spPr/>
      <dgm:t>
        <a:bodyPr/>
        <a:lstStyle/>
        <a:p>
          <a:endParaRPr lang="fr-FR"/>
        </a:p>
      </dgm:t>
    </dgm:pt>
    <dgm:pt modelId="{726FB5DD-A135-4EB5-A8FE-FBED1195A65A}" type="pres">
      <dgm:prSet presAssocID="{6D069B53-8051-4367-B958-260B9AF1992C}" presName="parTrans" presStyleLbl="sibTrans2D1" presStyleIdx="0" presStyleCnt="6"/>
      <dgm:spPr/>
      <dgm:t>
        <a:bodyPr/>
        <a:lstStyle/>
        <a:p>
          <a:endParaRPr lang="fr-FR"/>
        </a:p>
      </dgm:t>
    </dgm:pt>
    <dgm:pt modelId="{FCFC5292-0FCD-4964-99EA-41057FE58670}" type="pres">
      <dgm:prSet presAssocID="{6D069B53-8051-4367-B958-260B9AF1992C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23987225-25EC-4C20-9F43-B4897CFE41AF}" type="pres">
      <dgm:prSet presAssocID="{1D978525-9D15-452E-994D-AC1BEE42CC1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AF3D45-740D-4FDD-9261-BDBF2950D95A}" type="pres">
      <dgm:prSet presAssocID="{FCEA4393-705F-443A-BC4F-01968B11137F}" presName="parTrans" presStyleLbl="sibTrans2D1" presStyleIdx="1" presStyleCnt="6"/>
      <dgm:spPr/>
      <dgm:t>
        <a:bodyPr/>
        <a:lstStyle/>
        <a:p>
          <a:endParaRPr lang="fr-FR"/>
        </a:p>
      </dgm:t>
    </dgm:pt>
    <dgm:pt modelId="{2E794897-CDAE-42BB-AE6F-47A48A74C5CD}" type="pres">
      <dgm:prSet presAssocID="{FCEA4393-705F-443A-BC4F-01968B11137F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2CE24749-B7AD-4987-99F6-4E93B8064E94}" type="pres">
      <dgm:prSet presAssocID="{408CC772-51C3-46C2-9ABE-BD053CE9D69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343F17-7081-4ADC-AE38-D2762ED49897}" type="pres">
      <dgm:prSet presAssocID="{4C84D8A4-F12F-4F74-AE16-8A8627E3A1A1}" presName="parTrans" presStyleLbl="sibTrans2D1" presStyleIdx="2" presStyleCnt="6"/>
      <dgm:spPr/>
      <dgm:t>
        <a:bodyPr/>
        <a:lstStyle/>
        <a:p>
          <a:endParaRPr lang="fr-FR"/>
        </a:p>
      </dgm:t>
    </dgm:pt>
    <dgm:pt modelId="{AD9DC5D0-A017-4AA5-81BA-7673DC1F0306}" type="pres">
      <dgm:prSet presAssocID="{4C84D8A4-F12F-4F74-AE16-8A8627E3A1A1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7644E781-8C5A-4D85-A5CB-8D8A184E1768}" type="pres">
      <dgm:prSet presAssocID="{268EB098-47B7-46E9-BC97-016BBE91FED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02DA59-2040-4404-8CBC-6297A88D8F7A}" type="pres">
      <dgm:prSet presAssocID="{6DA410B0-CFB2-48AD-B18C-C2CA8EFAECFD}" presName="parTrans" presStyleLbl="sibTrans2D1" presStyleIdx="3" presStyleCnt="6"/>
      <dgm:spPr/>
      <dgm:t>
        <a:bodyPr/>
        <a:lstStyle/>
        <a:p>
          <a:endParaRPr lang="fr-FR"/>
        </a:p>
      </dgm:t>
    </dgm:pt>
    <dgm:pt modelId="{B9E29C47-D366-43D4-9EE9-EA2F15D788EF}" type="pres">
      <dgm:prSet presAssocID="{6DA410B0-CFB2-48AD-B18C-C2CA8EFAECFD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08B101C9-93DD-4CBE-969B-07BB118CCB86}" type="pres">
      <dgm:prSet presAssocID="{1D57C39C-7CE5-4E3F-8D2C-7E59FB4BC0D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1A15F1-3602-4492-8AB9-91145E81908F}" type="pres">
      <dgm:prSet presAssocID="{0399D568-278B-40A6-913F-9DF26640B4E8}" presName="parTrans" presStyleLbl="sibTrans2D1" presStyleIdx="4" presStyleCnt="6"/>
      <dgm:spPr/>
      <dgm:t>
        <a:bodyPr/>
        <a:lstStyle/>
        <a:p>
          <a:endParaRPr lang="fr-FR"/>
        </a:p>
      </dgm:t>
    </dgm:pt>
    <dgm:pt modelId="{30066A2D-CB34-4758-B046-DC0C7347AAAC}" type="pres">
      <dgm:prSet presAssocID="{0399D568-278B-40A6-913F-9DF26640B4E8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481AE04E-F306-45E1-898D-FC69DA58DBAD}" type="pres">
      <dgm:prSet presAssocID="{D7608BD6-8BD3-4D8E-8597-FD7BC10C73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5FE222-99E2-42BF-8C17-93D85FC7BF28}" type="pres">
      <dgm:prSet presAssocID="{22BF7F17-FDE7-4FAF-A28A-D059075E8E5A}" presName="parTrans" presStyleLbl="sibTrans2D1" presStyleIdx="5" presStyleCnt="6"/>
      <dgm:spPr/>
      <dgm:t>
        <a:bodyPr/>
        <a:lstStyle/>
        <a:p>
          <a:endParaRPr lang="fr-FR"/>
        </a:p>
      </dgm:t>
    </dgm:pt>
    <dgm:pt modelId="{14EDFA26-080F-49FE-9F77-158B227E4FEF}" type="pres">
      <dgm:prSet presAssocID="{22BF7F17-FDE7-4FAF-A28A-D059075E8E5A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A266E8AB-6921-4FD2-84B2-6CB43BBDE561}" type="pres">
      <dgm:prSet presAssocID="{60C2EA81-431F-40C9-B002-DC51C278FD4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C14D954-7D26-4406-9C83-22425AF486F8}" type="presOf" srcId="{0399D568-278B-40A6-913F-9DF26640B4E8}" destId="{DF1A15F1-3602-4492-8AB9-91145E81908F}" srcOrd="0" destOrd="0" presId="urn:microsoft.com/office/officeart/2005/8/layout/radial5"/>
    <dgm:cxn modelId="{8E4C4974-9761-4B68-9EE0-109B6088E51C}" srcId="{69943A0B-3A08-488C-9AA1-FA67F7477959}" destId="{1D57C39C-7CE5-4E3F-8D2C-7E59FB4BC0D9}" srcOrd="3" destOrd="0" parTransId="{6DA410B0-CFB2-48AD-B18C-C2CA8EFAECFD}" sibTransId="{45E2D980-7CAC-44D6-9AE8-C58AEE81817C}"/>
    <dgm:cxn modelId="{5BA1C83A-99B5-4E6B-9BDC-9096890F610D}" type="presOf" srcId="{22BF7F17-FDE7-4FAF-A28A-D059075E8E5A}" destId="{14EDFA26-080F-49FE-9F77-158B227E4FEF}" srcOrd="1" destOrd="0" presId="urn:microsoft.com/office/officeart/2005/8/layout/radial5"/>
    <dgm:cxn modelId="{2740243E-C4B5-4823-9AC7-5FBE1C87109D}" srcId="{A4E751AC-FFD7-49F9-845E-DBF5F8662D95}" destId="{4A862103-D8D1-468D-BA67-94576A48EBAB}" srcOrd="1" destOrd="0" parTransId="{BE77EDA4-0176-40AE-B6A8-73899360EE90}" sibTransId="{5828632A-F54F-46FD-8D4E-1A9F19D61CA4}"/>
    <dgm:cxn modelId="{D8E286DB-FCAD-4881-9A3F-5470A92A28D5}" type="presOf" srcId="{60C2EA81-431F-40C9-B002-DC51C278FD41}" destId="{A266E8AB-6921-4FD2-84B2-6CB43BBDE561}" srcOrd="0" destOrd="0" presId="urn:microsoft.com/office/officeart/2005/8/layout/radial5"/>
    <dgm:cxn modelId="{7E155B5F-9A8D-4111-9634-7091B76B55EE}" type="presOf" srcId="{1D978525-9D15-452E-994D-AC1BEE42CC1B}" destId="{23987225-25EC-4C20-9F43-B4897CFE41AF}" srcOrd="0" destOrd="0" presId="urn:microsoft.com/office/officeart/2005/8/layout/radial5"/>
    <dgm:cxn modelId="{337093CA-3336-41C0-BD24-F39077D21AB1}" type="presOf" srcId="{408CC772-51C3-46C2-9ABE-BD053CE9D699}" destId="{2CE24749-B7AD-4987-99F6-4E93B8064E94}" srcOrd="0" destOrd="0" presId="urn:microsoft.com/office/officeart/2005/8/layout/radial5"/>
    <dgm:cxn modelId="{94CA1BFA-3D8D-4D9B-AAF6-E0E83343D965}" type="presOf" srcId="{4C84D8A4-F12F-4F74-AE16-8A8627E3A1A1}" destId="{AD9DC5D0-A017-4AA5-81BA-7673DC1F0306}" srcOrd="1" destOrd="0" presId="urn:microsoft.com/office/officeart/2005/8/layout/radial5"/>
    <dgm:cxn modelId="{CF1C52EF-0794-417A-BA7E-0E1B7E0EDC1A}" srcId="{69943A0B-3A08-488C-9AA1-FA67F7477959}" destId="{60C2EA81-431F-40C9-B002-DC51C278FD41}" srcOrd="5" destOrd="0" parTransId="{22BF7F17-FDE7-4FAF-A28A-D059075E8E5A}" sibTransId="{1F63630B-B797-4B0B-A17A-28570C760BA7}"/>
    <dgm:cxn modelId="{F228669B-8050-4315-A20F-D503852ED678}" type="presOf" srcId="{4C84D8A4-F12F-4F74-AE16-8A8627E3A1A1}" destId="{97343F17-7081-4ADC-AE38-D2762ED49897}" srcOrd="0" destOrd="0" presId="urn:microsoft.com/office/officeart/2005/8/layout/radial5"/>
    <dgm:cxn modelId="{E4A2C0D3-590C-4B08-96BA-451CBBD3D80B}" type="presOf" srcId="{6DA410B0-CFB2-48AD-B18C-C2CA8EFAECFD}" destId="{B9E29C47-D366-43D4-9EE9-EA2F15D788EF}" srcOrd="1" destOrd="0" presId="urn:microsoft.com/office/officeart/2005/8/layout/radial5"/>
    <dgm:cxn modelId="{268F70F6-47DB-41C5-8F70-DC642F335497}" srcId="{69943A0B-3A08-488C-9AA1-FA67F7477959}" destId="{1D978525-9D15-452E-994D-AC1BEE42CC1B}" srcOrd="0" destOrd="0" parTransId="{6D069B53-8051-4367-B958-260B9AF1992C}" sibTransId="{F35F7EA1-0D3C-4462-B3E7-9C419745F729}"/>
    <dgm:cxn modelId="{974956D0-117E-4283-902F-C842D20E39E6}" srcId="{A4E751AC-FFD7-49F9-845E-DBF5F8662D95}" destId="{69943A0B-3A08-488C-9AA1-FA67F7477959}" srcOrd="0" destOrd="0" parTransId="{4043F31D-9BC5-44B3-8E5B-86061A395E2F}" sibTransId="{46135B48-BDA2-48F4-9F25-AB45D9925560}"/>
    <dgm:cxn modelId="{05E84D91-912A-434A-A232-665662518A68}" type="presOf" srcId="{1D57C39C-7CE5-4E3F-8D2C-7E59FB4BC0D9}" destId="{08B101C9-93DD-4CBE-969B-07BB118CCB86}" srcOrd="0" destOrd="0" presId="urn:microsoft.com/office/officeart/2005/8/layout/radial5"/>
    <dgm:cxn modelId="{CA942614-E560-4AF4-BD8F-462443FB8D35}" type="presOf" srcId="{268EB098-47B7-46E9-BC97-016BBE91FED3}" destId="{7644E781-8C5A-4D85-A5CB-8D8A184E1768}" srcOrd="0" destOrd="0" presId="urn:microsoft.com/office/officeart/2005/8/layout/radial5"/>
    <dgm:cxn modelId="{FC37C3EB-70FA-4AFD-8CD4-BBE3E9E88975}" type="presOf" srcId="{69943A0B-3A08-488C-9AA1-FA67F7477959}" destId="{B227ACAB-D348-4C04-9834-22B56EB3CDF7}" srcOrd="0" destOrd="0" presId="urn:microsoft.com/office/officeart/2005/8/layout/radial5"/>
    <dgm:cxn modelId="{2568D42B-1411-418A-812F-9C372933C01B}" srcId="{69943A0B-3A08-488C-9AA1-FA67F7477959}" destId="{268EB098-47B7-46E9-BC97-016BBE91FED3}" srcOrd="2" destOrd="0" parTransId="{4C84D8A4-F12F-4F74-AE16-8A8627E3A1A1}" sibTransId="{4180A93F-A26E-4FF2-A770-7DD05697E94C}"/>
    <dgm:cxn modelId="{96F5F6C3-95B8-4457-8D98-47A0B70D2BC4}" type="presOf" srcId="{FCEA4393-705F-443A-BC4F-01968B11137F}" destId="{2E794897-CDAE-42BB-AE6F-47A48A74C5CD}" srcOrd="1" destOrd="0" presId="urn:microsoft.com/office/officeart/2005/8/layout/radial5"/>
    <dgm:cxn modelId="{30F4E712-9EE6-45E5-977E-CA0EA1FAECF6}" type="presOf" srcId="{FCEA4393-705F-443A-BC4F-01968B11137F}" destId="{A3AF3D45-740D-4FDD-9261-BDBF2950D95A}" srcOrd="0" destOrd="0" presId="urn:microsoft.com/office/officeart/2005/8/layout/radial5"/>
    <dgm:cxn modelId="{3C9B22B6-BEFF-4012-9A94-57AEFEC5427A}" type="presOf" srcId="{6D069B53-8051-4367-B958-260B9AF1992C}" destId="{FCFC5292-0FCD-4964-99EA-41057FE58670}" srcOrd="1" destOrd="0" presId="urn:microsoft.com/office/officeart/2005/8/layout/radial5"/>
    <dgm:cxn modelId="{3AAA8DC5-35C9-4780-A0DB-0453CD425EBD}" type="presOf" srcId="{A4E751AC-FFD7-49F9-845E-DBF5F8662D95}" destId="{98F692B8-9004-4742-9C4A-D9A74E33A2F2}" srcOrd="0" destOrd="0" presId="urn:microsoft.com/office/officeart/2005/8/layout/radial5"/>
    <dgm:cxn modelId="{336099EF-BCC3-41F2-9C4F-2C110DA6DBE8}" type="presOf" srcId="{22BF7F17-FDE7-4FAF-A28A-D059075E8E5A}" destId="{205FE222-99E2-42BF-8C17-93D85FC7BF28}" srcOrd="0" destOrd="0" presId="urn:microsoft.com/office/officeart/2005/8/layout/radial5"/>
    <dgm:cxn modelId="{21FC5A31-DA8C-4A4D-BB95-D5CF9468FFCD}" srcId="{69943A0B-3A08-488C-9AA1-FA67F7477959}" destId="{408CC772-51C3-46C2-9ABE-BD053CE9D699}" srcOrd="1" destOrd="0" parTransId="{FCEA4393-705F-443A-BC4F-01968B11137F}" sibTransId="{C34EB4F7-09AE-40FA-887E-FD1CDE8176BA}"/>
    <dgm:cxn modelId="{BED97C5F-E946-4E0F-9E97-C085DA78B742}" type="presOf" srcId="{0399D568-278B-40A6-913F-9DF26640B4E8}" destId="{30066A2D-CB34-4758-B046-DC0C7347AAAC}" srcOrd="1" destOrd="0" presId="urn:microsoft.com/office/officeart/2005/8/layout/radial5"/>
    <dgm:cxn modelId="{626269D8-F05E-4210-BD21-065134138BA9}" srcId="{69943A0B-3A08-488C-9AA1-FA67F7477959}" destId="{D7608BD6-8BD3-4D8E-8597-FD7BC10C7335}" srcOrd="4" destOrd="0" parTransId="{0399D568-278B-40A6-913F-9DF26640B4E8}" sibTransId="{999E9DB0-3DFE-45C2-9124-B2A041F6B2D7}"/>
    <dgm:cxn modelId="{754B98DC-209F-4474-919B-56CA09ECD523}" type="presOf" srcId="{D7608BD6-8BD3-4D8E-8597-FD7BC10C7335}" destId="{481AE04E-F306-45E1-898D-FC69DA58DBAD}" srcOrd="0" destOrd="0" presId="urn:microsoft.com/office/officeart/2005/8/layout/radial5"/>
    <dgm:cxn modelId="{7BE892E5-6E35-446A-986E-8317AFE43255}" type="presOf" srcId="{6DA410B0-CFB2-48AD-B18C-C2CA8EFAECFD}" destId="{F002DA59-2040-4404-8CBC-6297A88D8F7A}" srcOrd="0" destOrd="0" presId="urn:microsoft.com/office/officeart/2005/8/layout/radial5"/>
    <dgm:cxn modelId="{FEAA2730-C51A-4472-8D67-04E327EBB002}" type="presOf" srcId="{6D069B53-8051-4367-B958-260B9AF1992C}" destId="{726FB5DD-A135-4EB5-A8FE-FBED1195A65A}" srcOrd="0" destOrd="0" presId="urn:microsoft.com/office/officeart/2005/8/layout/radial5"/>
    <dgm:cxn modelId="{D96CA5F3-C002-449C-B4A6-140C96063352}" type="presParOf" srcId="{98F692B8-9004-4742-9C4A-D9A74E33A2F2}" destId="{B227ACAB-D348-4C04-9834-22B56EB3CDF7}" srcOrd="0" destOrd="0" presId="urn:microsoft.com/office/officeart/2005/8/layout/radial5"/>
    <dgm:cxn modelId="{6E9C582C-20B5-4F58-BD11-D43417420F1C}" type="presParOf" srcId="{98F692B8-9004-4742-9C4A-D9A74E33A2F2}" destId="{726FB5DD-A135-4EB5-A8FE-FBED1195A65A}" srcOrd="1" destOrd="0" presId="urn:microsoft.com/office/officeart/2005/8/layout/radial5"/>
    <dgm:cxn modelId="{F133B3B9-C98D-40AF-ABBE-573A22BA9284}" type="presParOf" srcId="{726FB5DD-A135-4EB5-A8FE-FBED1195A65A}" destId="{FCFC5292-0FCD-4964-99EA-41057FE58670}" srcOrd="0" destOrd="0" presId="urn:microsoft.com/office/officeart/2005/8/layout/radial5"/>
    <dgm:cxn modelId="{5A8521C3-DC85-4788-962D-F280C73D0DAE}" type="presParOf" srcId="{98F692B8-9004-4742-9C4A-D9A74E33A2F2}" destId="{23987225-25EC-4C20-9F43-B4897CFE41AF}" srcOrd="2" destOrd="0" presId="urn:microsoft.com/office/officeart/2005/8/layout/radial5"/>
    <dgm:cxn modelId="{262FC548-00A3-468B-8720-57903B12D6E7}" type="presParOf" srcId="{98F692B8-9004-4742-9C4A-D9A74E33A2F2}" destId="{A3AF3D45-740D-4FDD-9261-BDBF2950D95A}" srcOrd="3" destOrd="0" presId="urn:microsoft.com/office/officeart/2005/8/layout/radial5"/>
    <dgm:cxn modelId="{B153A4E6-DDDB-4BEB-ABBD-A6D1C0BC20A3}" type="presParOf" srcId="{A3AF3D45-740D-4FDD-9261-BDBF2950D95A}" destId="{2E794897-CDAE-42BB-AE6F-47A48A74C5CD}" srcOrd="0" destOrd="0" presId="urn:microsoft.com/office/officeart/2005/8/layout/radial5"/>
    <dgm:cxn modelId="{C1060852-6E64-4E6A-BCB6-54B438BD169A}" type="presParOf" srcId="{98F692B8-9004-4742-9C4A-D9A74E33A2F2}" destId="{2CE24749-B7AD-4987-99F6-4E93B8064E94}" srcOrd="4" destOrd="0" presId="urn:microsoft.com/office/officeart/2005/8/layout/radial5"/>
    <dgm:cxn modelId="{64F2BE7D-6DD2-4CDD-95DB-BD2489E59252}" type="presParOf" srcId="{98F692B8-9004-4742-9C4A-D9A74E33A2F2}" destId="{97343F17-7081-4ADC-AE38-D2762ED49897}" srcOrd="5" destOrd="0" presId="urn:microsoft.com/office/officeart/2005/8/layout/radial5"/>
    <dgm:cxn modelId="{2294AC21-17DD-4EDC-A0BF-E8F9104846BD}" type="presParOf" srcId="{97343F17-7081-4ADC-AE38-D2762ED49897}" destId="{AD9DC5D0-A017-4AA5-81BA-7673DC1F0306}" srcOrd="0" destOrd="0" presId="urn:microsoft.com/office/officeart/2005/8/layout/radial5"/>
    <dgm:cxn modelId="{FACED313-8521-4D47-B35E-9AD9CED8458D}" type="presParOf" srcId="{98F692B8-9004-4742-9C4A-D9A74E33A2F2}" destId="{7644E781-8C5A-4D85-A5CB-8D8A184E1768}" srcOrd="6" destOrd="0" presId="urn:microsoft.com/office/officeart/2005/8/layout/radial5"/>
    <dgm:cxn modelId="{220714DB-CC6F-4C60-8086-ADB271AF6E19}" type="presParOf" srcId="{98F692B8-9004-4742-9C4A-D9A74E33A2F2}" destId="{F002DA59-2040-4404-8CBC-6297A88D8F7A}" srcOrd="7" destOrd="0" presId="urn:microsoft.com/office/officeart/2005/8/layout/radial5"/>
    <dgm:cxn modelId="{4C0E7367-4A5B-4BDB-AB93-A2F32C5A07B6}" type="presParOf" srcId="{F002DA59-2040-4404-8CBC-6297A88D8F7A}" destId="{B9E29C47-D366-43D4-9EE9-EA2F15D788EF}" srcOrd="0" destOrd="0" presId="urn:microsoft.com/office/officeart/2005/8/layout/radial5"/>
    <dgm:cxn modelId="{215F4D18-EB47-4761-8D89-9983929F1E44}" type="presParOf" srcId="{98F692B8-9004-4742-9C4A-D9A74E33A2F2}" destId="{08B101C9-93DD-4CBE-969B-07BB118CCB86}" srcOrd="8" destOrd="0" presId="urn:microsoft.com/office/officeart/2005/8/layout/radial5"/>
    <dgm:cxn modelId="{3F520A68-34DE-4C79-9FE1-D81540AEAD5A}" type="presParOf" srcId="{98F692B8-9004-4742-9C4A-D9A74E33A2F2}" destId="{DF1A15F1-3602-4492-8AB9-91145E81908F}" srcOrd="9" destOrd="0" presId="urn:microsoft.com/office/officeart/2005/8/layout/radial5"/>
    <dgm:cxn modelId="{5EA0D8AA-5C68-4FD7-82B5-C79A21BA2EBB}" type="presParOf" srcId="{DF1A15F1-3602-4492-8AB9-91145E81908F}" destId="{30066A2D-CB34-4758-B046-DC0C7347AAAC}" srcOrd="0" destOrd="0" presId="urn:microsoft.com/office/officeart/2005/8/layout/radial5"/>
    <dgm:cxn modelId="{F621F14B-A7BC-427C-A710-AE8377535855}" type="presParOf" srcId="{98F692B8-9004-4742-9C4A-D9A74E33A2F2}" destId="{481AE04E-F306-45E1-898D-FC69DA58DBAD}" srcOrd="10" destOrd="0" presId="urn:microsoft.com/office/officeart/2005/8/layout/radial5"/>
    <dgm:cxn modelId="{E9FE76FE-39AA-4768-B125-2A0602866BCA}" type="presParOf" srcId="{98F692B8-9004-4742-9C4A-D9A74E33A2F2}" destId="{205FE222-99E2-42BF-8C17-93D85FC7BF28}" srcOrd="11" destOrd="0" presId="urn:microsoft.com/office/officeart/2005/8/layout/radial5"/>
    <dgm:cxn modelId="{F0FBDCA7-1D8A-47A2-87D0-06FCAC846CF0}" type="presParOf" srcId="{205FE222-99E2-42BF-8C17-93D85FC7BF28}" destId="{14EDFA26-080F-49FE-9F77-158B227E4FEF}" srcOrd="0" destOrd="0" presId="urn:microsoft.com/office/officeart/2005/8/layout/radial5"/>
    <dgm:cxn modelId="{16445A56-98C4-432A-B5AD-68493562A36A}" type="presParOf" srcId="{98F692B8-9004-4742-9C4A-D9A74E33A2F2}" destId="{A266E8AB-6921-4FD2-84B2-6CB43BBDE56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F96CA-D7B4-4324-9705-128170435E83}" type="doc">
      <dgm:prSet loTypeId="urn:microsoft.com/office/officeart/2005/8/layout/arrow2" loCatId="process" qsTypeId="urn:microsoft.com/office/officeart/2005/8/quickstyle/3d3" qsCatId="3D" csTypeId="urn:microsoft.com/office/officeart/2005/8/colors/accent4_4" csCatId="accent4" phldr="1"/>
      <dgm:spPr/>
    </dgm:pt>
    <dgm:pt modelId="{8F9362DF-2D01-43CA-A1B3-69CA32FFFBC8}">
      <dgm:prSet phldrT="[Texte]"/>
      <dgm:spPr/>
      <dgm:t>
        <a:bodyPr/>
        <a:lstStyle/>
        <a:p>
          <a:r>
            <a:rPr lang="fr-FR" dirty="0"/>
            <a:t>1971 (0)</a:t>
          </a:r>
        </a:p>
      </dgm:t>
    </dgm:pt>
    <dgm:pt modelId="{404B49A9-8D38-435E-8C87-981C14DE68BC}" type="parTrans" cxnId="{70303AEB-DC20-48A4-AB9A-52C25FB30A48}">
      <dgm:prSet/>
      <dgm:spPr/>
      <dgm:t>
        <a:bodyPr/>
        <a:lstStyle/>
        <a:p>
          <a:endParaRPr lang="fr-FR"/>
        </a:p>
      </dgm:t>
    </dgm:pt>
    <dgm:pt modelId="{76EDD0D3-95B4-42F0-B561-66AB86EF2511}" type="sibTrans" cxnId="{70303AEB-DC20-48A4-AB9A-52C25FB30A48}">
      <dgm:prSet/>
      <dgm:spPr/>
      <dgm:t>
        <a:bodyPr/>
        <a:lstStyle/>
        <a:p>
          <a:endParaRPr lang="fr-FR"/>
        </a:p>
      </dgm:t>
    </dgm:pt>
    <dgm:pt modelId="{66FDAE14-A49F-4498-AECC-9643B2978B23}">
      <dgm:prSet phldrT="[Texte]"/>
      <dgm:spPr/>
      <dgm:t>
        <a:bodyPr/>
        <a:lstStyle/>
        <a:p>
          <a:r>
            <a:rPr lang="fr-FR" dirty="0"/>
            <a:t>1992 (07)</a:t>
          </a:r>
        </a:p>
      </dgm:t>
    </dgm:pt>
    <dgm:pt modelId="{DA99C800-A7ED-461A-87B0-300EDEC3FF73}" type="parTrans" cxnId="{082F94A8-8AAC-44B8-BE52-9BAD09792A53}">
      <dgm:prSet/>
      <dgm:spPr/>
      <dgm:t>
        <a:bodyPr/>
        <a:lstStyle/>
        <a:p>
          <a:endParaRPr lang="fr-FR"/>
        </a:p>
      </dgm:t>
    </dgm:pt>
    <dgm:pt modelId="{FBBE963B-1E68-4AB4-8388-CC2F7923BC77}" type="sibTrans" cxnId="{082F94A8-8AAC-44B8-BE52-9BAD09792A53}">
      <dgm:prSet/>
      <dgm:spPr/>
      <dgm:t>
        <a:bodyPr/>
        <a:lstStyle/>
        <a:p>
          <a:endParaRPr lang="fr-FR"/>
        </a:p>
      </dgm:t>
    </dgm:pt>
    <dgm:pt modelId="{554AE9CD-5E10-4436-BA98-75036B89C251}">
      <dgm:prSet phldrT="[Texte]"/>
      <dgm:spPr/>
      <dgm:t>
        <a:bodyPr/>
        <a:lstStyle/>
        <a:p>
          <a:r>
            <a:rPr lang="fr-FR" dirty="0"/>
            <a:t>2022 (30)</a:t>
          </a:r>
        </a:p>
      </dgm:t>
    </dgm:pt>
    <dgm:pt modelId="{37D90451-2A3F-4213-8533-94FC03239D9B}" type="parTrans" cxnId="{3F033E97-D1F6-45B6-B13B-B4CABDF0DAC0}">
      <dgm:prSet/>
      <dgm:spPr/>
      <dgm:t>
        <a:bodyPr/>
        <a:lstStyle/>
        <a:p>
          <a:endParaRPr lang="fr-FR"/>
        </a:p>
      </dgm:t>
    </dgm:pt>
    <dgm:pt modelId="{A700A8D4-0D83-4489-A30E-925BB21986FF}" type="sibTrans" cxnId="{3F033E97-D1F6-45B6-B13B-B4CABDF0DAC0}">
      <dgm:prSet/>
      <dgm:spPr/>
      <dgm:t>
        <a:bodyPr/>
        <a:lstStyle/>
        <a:p>
          <a:endParaRPr lang="fr-FR"/>
        </a:p>
      </dgm:t>
    </dgm:pt>
    <dgm:pt modelId="{B5049E10-8683-421A-A2C9-1C7DCD2602EE}" type="pres">
      <dgm:prSet presAssocID="{A8DF96CA-D7B4-4324-9705-128170435E83}" presName="arrowDiagram" presStyleCnt="0">
        <dgm:presLayoutVars>
          <dgm:chMax val="5"/>
          <dgm:dir/>
          <dgm:resizeHandles val="exact"/>
        </dgm:presLayoutVars>
      </dgm:prSet>
      <dgm:spPr/>
    </dgm:pt>
    <dgm:pt modelId="{882FCFA8-FD40-466D-AF09-0D34E2898F62}" type="pres">
      <dgm:prSet presAssocID="{A8DF96CA-D7B4-4324-9705-128170435E83}" presName="arrow" presStyleLbl="bgShp" presStyleIdx="0" presStyleCnt="1"/>
      <dgm:spPr/>
    </dgm:pt>
    <dgm:pt modelId="{17F9C899-5DBE-4EAF-9EB9-2E9046C589F7}" type="pres">
      <dgm:prSet presAssocID="{A8DF96CA-D7B4-4324-9705-128170435E83}" presName="arrowDiagram3" presStyleCnt="0"/>
      <dgm:spPr/>
    </dgm:pt>
    <dgm:pt modelId="{ED7374CC-03E6-4934-9CDF-3A13B5AC914D}" type="pres">
      <dgm:prSet presAssocID="{8F9362DF-2D01-43CA-A1B3-69CA32FFFBC8}" presName="bullet3a" presStyleLbl="node1" presStyleIdx="0" presStyleCnt="3"/>
      <dgm:spPr/>
    </dgm:pt>
    <dgm:pt modelId="{5D7B4EF7-0BF4-4F24-BF90-CE180475975A}" type="pres">
      <dgm:prSet presAssocID="{8F9362DF-2D01-43CA-A1B3-69CA32FFFBC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5AD979-4BD4-4565-845B-B1468D6B53F6}" type="pres">
      <dgm:prSet presAssocID="{66FDAE14-A49F-4498-AECC-9643B2978B23}" presName="bullet3b" presStyleLbl="node1" presStyleIdx="1" presStyleCnt="3"/>
      <dgm:spPr/>
    </dgm:pt>
    <dgm:pt modelId="{5DABE6D3-C39A-4DFA-B2BC-60B99751FE00}" type="pres">
      <dgm:prSet presAssocID="{66FDAE14-A49F-4498-AECC-9643B2978B2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949D88-90E4-4DDA-A5FC-95CCFBB96CE6}" type="pres">
      <dgm:prSet presAssocID="{554AE9CD-5E10-4436-BA98-75036B89C251}" presName="bullet3c" presStyleLbl="node1" presStyleIdx="2" presStyleCnt="3"/>
      <dgm:spPr/>
    </dgm:pt>
    <dgm:pt modelId="{DB336913-8FBC-4ED1-AE03-743317EFE6AD}" type="pres">
      <dgm:prSet presAssocID="{554AE9CD-5E10-4436-BA98-75036B89C251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7C4CFF4-D92F-4406-B6A3-F688E21FF288}" type="presOf" srcId="{66FDAE14-A49F-4498-AECC-9643B2978B23}" destId="{5DABE6D3-C39A-4DFA-B2BC-60B99751FE00}" srcOrd="0" destOrd="0" presId="urn:microsoft.com/office/officeart/2005/8/layout/arrow2"/>
    <dgm:cxn modelId="{3F033E97-D1F6-45B6-B13B-B4CABDF0DAC0}" srcId="{A8DF96CA-D7B4-4324-9705-128170435E83}" destId="{554AE9CD-5E10-4436-BA98-75036B89C251}" srcOrd="2" destOrd="0" parTransId="{37D90451-2A3F-4213-8533-94FC03239D9B}" sibTransId="{A700A8D4-0D83-4489-A30E-925BB21986FF}"/>
    <dgm:cxn modelId="{781E09E2-B939-4E43-B637-C873FDEC74FE}" type="presOf" srcId="{8F9362DF-2D01-43CA-A1B3-69CA32FFFBC8}" destId="{5D7B4EF7-0BF4-4F24-BF90-CE180475975A}" srcOrd="0" destOrd="0" presId="urn:microsoft.com/office/officeart/2005/8/layout/arrow2"/>
    <dgm:cxn modelId="{70303AEB-DC20-48A4-AB9A-52C25FB30A48}" srcId="{A8DF96CA-D7B4-4324-9705-128170435E83}" destId="{8F9362DF-2D01-43CA-A1B3-69CA32FFFBC8}" srcOrd="0" destOrd="0" parTransId="{404B49A9-8D38-435E-8C87-981C14DE68BC}" sibTransId="{76EDD0D3-95B4-42F0-B561-66AB86EF2511}"/>
    <dgm:cxn modelId="{9A67492A-053A-4CE0-B82B-1EE3A3B9A496}" type="presOf" srcId="{554AE9CD-5E10-4436-BA98-75036B89C251}" destId="{DB336913-8FBC-4ED1-AE03-743317EFE6AD}" srcOrd="0" destOrd="0" presId="urn:microsoft.com/office/officeart/2005/8/layout/arrow2"/>
    <dgm:cxn modelId="{0E81C6F1-41F6-4BD5-A25C-20E58B267E18}" type="presOf" srcId="{A8DF96CA-D7B4-4324-9705-128170435E83}" destId="{B5049E10-8683-421A-A2C9-1C7DCD2602EE}" srcOrd="0" destOrd="0" presId="urn:microsoft.com/office/officeart/2005/8/layout/arrow2"/>
    <dgm:cxn modelId="{082F94A8-8AAC-44B8-BE52-9BAD09792A53}" srcId="{A8DF96CA-D7B4-4324-9705-128170435E83}" destId="{66FDAE14-A49F-4498-AECC-9643B2978B23}" srcOrd="1" destOrd="0" parTransId="{DA99C800-A7ED-461A-87B0-300EDEC3FF73}" sibTransId="{FBBE963B-1E68-4AB4-8388-CC2F7923BC77}"/>
    <dgm:cxn modelId="{722E047F-FEAF-47E7-B177-83F523563966}" type="presParOf" srcId="{B5049E10-8683-421A-A2C9-1C7DCD2602EE}" destId="{882FCFA8-FD40-466D-AF09-0D34E2898F62}" srcOrd="0" destOrd="0" presId="urn:microsoft.com/office/officeart/2005/8/layout/arrow2"/>
    <dgm:cxn modelId="{6EC2C047-7D6A-4AD9-8779-4733D57CEA75}" type="presParOf" srcId="{B5049E10-8683-421A-A2C9-1C7DCD2602EE}" destId="{17F9C899-5DBE-4EAF-9EB9-2E9046C589F7}" srcOrd="1" destOrd="0" presId="urn:microsoft.com/office/officeart/2005/8/layout/arrow2"/>
    <dgm:cxn modelId="{886A8C11-C066-41C1-BD8D-4BF5A73F236E}" type="presParOf" srcId="{17F9C899-5DBE-4EAF-9EB9-2E9046C589F7}" destId="{ED7374CC-03E6-4934-9CDF-3A13B5AC914D}" srcOrd="0" destOrd="0" presId="urn:microsoft.com/office/officeart/2005/8/layout/arrow2"/>
    <dgm:cxn modelId="{CB1BF1C7-1414-429C-9202-407DCA6799F0}" type="presParOf" srcId="{17F9C899-5DBE-4EAF-9EB9-2E9046C589F7}" destId="{5D7B4EF7-0BF4-4F24-BF90-CE180475975A}" srcOrd="1" destOrd="0" presId="urn:microsoft.com/office/officeart/2005/8/layout/arrow2"/>
    <dgm:cxn modelId="{79BDA2E4-768D-43ED-A0EA-AF43B3ED5307}" type="presParOf" srcId="{17F9C899-5DBE-4EAF-9EB9-2E9046C589F7}" destId="{B75AD979-4BD4-4565-845B-B1468D6B53F6}" srcOrd="2" destOrd="0" presId="urn:microsoft.com/office/officeart/2005/8/layout/arrow2"/>
    <dgm:cxn modelId="{C4384C9C-D674-4F3A-9522-DA5B4D5FE5D1}" type="presParOf" srcId="{17F9C899-5DBE-4EAF-9EB9-2E9046C589F7}" destId="{5DABE6D3-C39A-4DFA-B2BC-60B99751FE00}" srcOrd="3" destOrd="0" presId="urn:microsoft.com/office/officeart/2005/8/layout/arrow2"/>
    <dgm:cxn modelId="{C9AD8FF7-6730-4D91-840F-D187CD32B097}" type="presParOf" srcId="{17F9C899-5DBE-4EAF-9EB9-2E9046C589F7}" destId="{D1949D88-90E4-4DDA-A5FC-95CCFBB96CE6}" srcOrd="4" destOrd="0" presId="urn:microsoft.com/office/officeart/2005/8/layout/arrow2"/>
    <dgm:cxn modelId="{3D72DCC2-FFE1-47C8-B65D-145C779B1F8D}" type="presParOf" srcId="{17F9C899-5DBE-4EAF-9EB9-2E9046C589F7}" destId="{DB336913-8FBC-4ED1-AE03-743317EFE6A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DF96CA-D7B4-4324-9705-128170435E83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3" csCatId="colorful" phldr="1"/>
      <dgm:spPr/>
    </dgm:pt>
    <dgm:pt modelId="{8F9362DF-2D01-43CA-A1B3-69CA32FFFBC8}">
      <dgm:prSet phldrT="[Texte]"/>
      <dgm:spPr/>
      <dgm:t>
        <a:bodyPr/>
        <a:lstStyle/>
        <a:p>
          <a:r>
            <a:rPr lang="fr-FR" dirty="0"/>
            <a:t>Femmes CAC Installées </a:t>
          </a:r>
          <a:r>
            <a:rPr lang="fr-FR" dirty="0" smtClean="0"/>
            <a:t>(425)</a:t>
          </a:r>
          <a:endParaRPr lang="fr-FR" dirty="0"/>
        </a:p>
      </dgm:t>
    </dgm:pt>
    <dgm:pt modelId="{404B49A9-8D38-435E-8C87-981C14DE68BC}" type="parTrans" cxnId="{70303AEB-DC20-48A4-AB9A-52C25FB30A48}">
      <dgm:prSet/>
      <dgm:spPr/>
      <dgm:t>
        <a:bodyPr/>
        <a:lstStyle/>
        <a:p>
          <a:endParaRPr lang="fr-FR"/>
        </a:p>
      </dgm:t>
    </dgm:pt>
    <dgm:pt modelId="{76EDD0D3-95B4-42F0-B561-66AB86EF2511}" type="sibTrans" cxnId="{70303AEB-DC20-48A4-AB9A-52C25FB30A48}">
      <dgm:prSet/>
      <dgm:spPr/>
      <dgm:t>
        <a:bodyPr/>
        <a:lstStyle/>
        <a:p>
          <a:endParaRPr lang="fr-FR"/>
        </a:p>
      </dgm:t>
    </dgm:pt>
    <dgm:pt modelId="{66FDAE14-A49F-4498-AECC-9643B2978B23}">
      <dgm:prSet phldrT="[Texte]"/>
      <dgm:spPr/>
      <dgm:t>
        <a:bodyPr/>
        <a:lstStyle/>
        <a:p>
          <a:r>
            <a:rPr lang="fr-FR" dirty="0"/>
            <a:t>Femmes Finalistes salariées (200)</a:t>
          </a:r>
        </a:p>
      </dgm:t>
    </dgm:pt>
    <dgm:pt modelId="{DA99C800-A7ED-461A-87B0-300EDEC3FF73}" type="parTrans" cxnId="{082F94A8-8AAC-44B8-BE52-9BAD09792A53}">
      <dgm:prSet/>
      <dgm:spPr/>
      <dgm:t>
        <a:bodyPr/>
        <a:lstStyle/>
        <a:p>
          <a:endParaRPr lang="fr-FR"/>
        </a:p>
      </dgm:t>
    </dgm:pt>
    <dgm:pt modelId="{FBBE963B-1E68-4AB4-8388-CC2F7923BC77}" type="sibTrans" cxnId="{082F94A8-8AAC-44B8-BE52-9BAD09792A53}">
      <dgm:prSet/>
      <dgm:spPr/>
      <dgm:t>
        <a:bodyPr/>
        <a:lstStyle/>
        <a:p>
          <a:endParaRPr lang="fr-FR"/>
        </a:p>
      </dgm:t>
    </dgm:pt>
    <dgm:pt modelId="{554AE9CD-5E10-4436-BA98-75036B89C251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Femmes </a:t>
          </a:r>
          <a:r>
            <a:rPr lang="fr-FR" dirty="0" smtClean="0">
              <a:solidFill>
                <a:schemeClr val="tx1"/>
              </a:solidFill>
            </a:rPr>
            <a:t>Finalistes CAC Installées (220)</a:t>
          </a:r>
          <a:endParaRPr lang="fr-FR" dirty="0">
            <a:solidFill>
              <a:schemeClr val="tx1"/>
            </a:solidFill>
          </a:endParaRPr>
        </a:p>
      </dgm:t>
    </dgm:pt>
    <dgm:pt modelId="{37D90451-2A3F-4213-8533-94FC03239D9B}" type="parTrans" cxnId="{3F033E97-D1F6-45B6-B13B-B4CABDF0DAC0}">
      <dgm:prSet/>
      <dgm:spPr/>
      <dgm:t>
        <a:bodyPr/>
        <a:lstStyle/>
        <a:p>
          <a:endParaRPr lang="fr-FR"/>
        </a:p>
      </dgm:t>
    </dgm:pt>
    <dgm:pt modelId="{A700A8D4-0D83-4489-A30E-925BB21986FF}" type="sibTrans" cxnId="{3F033E97-D1F6-45B6-B13B-B4CABDF0DAC0}">
      <dgm:prSet/>
      <dgm:spPr/>
      <dgm:t>
        <a:bodyPr/>
        <a:lstStyle/>
        <a:p>
          <a:endParaRPr lang="fr-FR"/>
        </a:p>
      </dgm:t>
    </dgm:pt>
    <dgm:pt modelId="{FDB38FB9-4057-45C2-A6C4-8FD37BDF67DB}" type="pres">
      <dgm:prSet presAssocID="{A8DF96CA-D7B4-4324-9705-128170435E83}" presName="Name0" presStyleCnt="0">
        <dgm:presLayoutVars>
          <dgm:dir/>
          <dgm:animOne val="branch"/>
          <dgm:animLvl val="lvl"/>
        </dgm:presLayoutVars>
      </dgm:prSet>
      <dgm:spPr/>
    </dgm:pt>
    <dgm:pt modelId="{C28BA9C5-10AB-462A-9E04-7576157F7E92}" type="pres">
      <dgm:prSet presAssocID="{8F9362DF-2D01-43CA-A1B3-69CA32FFFBC8}" presName="chaos" presStyleCnt="0"/>
      <dgm:spPr/>
    </dgm:pt>
    <dgm:pt modelId="{0B2E5C51-D1EE-43AE-9D1A-4AB97B765BEE}" type="pres">
      <dgm:prSet presAssocID="{8F9362DF-2D01-43CA-A1B3-69CA32FFFBC8}" presName="parTx1" presStyleLbl="revTx" presStyleIdx="0" presStyleCnt="2"/>
      <dgm:spPr/>
      <dgm:t>
        <a:bodyPr/>
        <a:lstStyle/>
        <a:p>
          <a:endParaRPr lang="fr-FR"/>
        </a:p>
      </dgm:t>
    </dgm:pt>
    <dgm:pt modelId="{36859B45-EDF4-4D61-BBA9-E665E200F9BB}" type="pres">
      <dgm:prSet presAssocID="{8F9362DF-2D01-43CA-A1B3-69CA32FFFBC8}" presName="c1" presStyleLbl="node1" presStyleIdx="0" presStyleCnt="19"/>
      <dgm:spPr/>
    </dgm:pt>
    <dgm:pt modelId="{ACDEF661-30C0-4A41-B903-8AECA28A4E2F}" type="pres">
      <dgm:prSet presAssocID="{8F9362DF-2D01-43CA-A1B3-69CA32FFFBC8}" presName="c2" presStyleLbl="node1" presStyleIdx="1" presStyleCnt="19"/>
      <dgm:spPr/>
    </dgm:pt>
    <dgm:pt modelId="{70C80EBB-FDB8-4108-A808-B399079EDB52}" type="pres">
      <dgm:prSet presAssocID="{8F9362DF-2D01-43CA-A1B3-69CA32FFFBC8}" presName="c3" presStyleLbl="node1" presStyleIdx="2" presStyleCnt="19"/>
      <dgm:spPr/>
    </dgm:pt>
    <dgm:pt modelId="{CA0F9F0D-438D-44AF-81F0-865260A7D48F}" type="pres">
      <dgm:prSet presAssocID="{8F9362DF-2D01-43CA-A1B3-69CA32FFFBC8}" presName="c4" presStyleLbl="node1" presStyleIdx="3" presStyleCnt="19"/>
      <dgm:spPr/>
    </dgm:pt>
    <dgm:pt modelId="{62BF1A10-EBDA-46A3-B06C-22D62C1469C3}" type="pres">
      <dgm:prSet presAssocID="{8F9362DF-2D01-43CA-A1B3-69CA32FFFBC8}" presName="c5" presStyleLbl="node1" presStyleIdx="4" presStyleCnt="19"/>
      <dgm:spPr/>
    </dgm:pt>
    <dgm:pt modelId="{78464EAB-C88B-4808-AADE-EAE6432B7D4B}" type="pres">
      <dgm:prSet presAssocID="{8F9362DF-2D01-43CA-A1B3-69CA32FFFBC8}" presName="c6" presStyleLbl="node1" presStyleIdx="5" presStyleCnt="19"/>
      <dgm:spPr/>
    </dgm:pt>
    <dgm:pt modelId="{D10C4BF2-A2E4-4FAB-BBB0-A42A5E972087}" type="pres">
      <dgm:prSet presAssocID="{8F9362DF-2D01-43CA-A1B3-69CA32FFFBC8}" presName="c7" presStyleLbl="node1" presStyleIdx="6" presStyleCnt="19"/>
      <dgm:spPr/>
    </dgm:pt>
    <dgm:pt modelId="{3E900D69-A8B7-4356-B960-6E556ADB12A4}" type="pres">
      <dgm:prSet presAssocID="{8F9362DF-2D01-43CA-A1B3-69CA32FFFBC8}" presName="c8" presStyleLbl="node1" presStyleIdx="7" presStyleCnt="19"/>
      <dgm:spPr/>
    </dgm:pt>
    <dgm:pt modelId="{40FE19EC-8732-4BF6-B8A8-0D2EC38A3170}" type="pres">
      <dgm:prSet presAssocID="{8F9362DF-2D01-43CA-A1B3-69CA32FFFBC8}" presName="c9" presStyleLbl="node1" presStyleIdx="8" presStyleCnt="19"/>
      <dgm:spPr/>
    </dgm:pt>
    <dgm:pt modelId="{48362E40-70CB-4DDD-9A89-636E75ACBB4E}" type="pres">
      <dgm:prSet presAssocID="{8F9362DF-2D01-43CA-A1B3-69CA32FFFBC8}" presName="c10" presStyleLbl="node1" presStyleIdx="9" presStyleCnt="19"/>
      <dgm:spPr/>
    </dgm:pt>
    <dgm:pt modelId="{F515F1C4-B041-47C8-B4FB-E5E77E19EE29}" type="pres">
      <dgm:prSet presAssocID="{8F9362DF-2D01-43CA-A1B3-69CA32FFFBC8}" presName="c11" presStyleLbl="node1" presStyleIdx="10" presStyleCnt="19"/>
      <dgm:spPr/>
    </dgm:pt>
    <dgm:pt modelId="{A15DC421-BF8A-4C63-9DFA-4EEEC9D567F9}" type="pres">
      <dgm:prSet presAssocID="{8F9362DF-2D01-43CA-A1B3-69CA32FFFBC8}" presName="c12" presStyleLbl="node1" presStyleIdx="11" presStyleCnt="19"/>
      <dgm:spPr/>
    </dgm:pt>
    <dgm:pt modelId="{2979A234-3D20-42DB-AD95-DB1A18F22780}" type="pres">
      <dgm:prSet presAssocID="{8F9362DF-2D01-43CA-A1B3-69CA32FFFBC8}" presName="c13" presStyleLbl="node1" presStyleIdx="12" presStyleCnt="19"/>
      <dgm:spPr/>
    </dgm:pt>
    <dgm:pt modelId="{B4EB3CB8-1C5B-4E19-8C49-CAA1CC99BF06}" type="pres">
      <dgm:prSet presAssocID="{8F9362DF-2D01-43CA-A1B3-69CA32FFFBC8}" presName="c14" presStyleLbl="node1" presStyleIdx="13" presStyleCnt="19"/>
      <dgm:spPr/>
    </dgm:pt>
    <dgm:pt modelId="{81BD0A59-5D69-4477-8792-94B5EA5F50A0}" type="pres">
      <dgm:prSet presAssocID="{8F9362DF-2D01-43CA-A1B3-69CA32FFFBC8}" presName="c15" presStyleLbl="node1" presStyleIdx="14" presStyleCnt="19"/>
      <dgm:spPr/>
    </dgm:pt>
    <dgm:pt modelId="{165F5640-696D-4667-9D49-5E45AB3ECA54}" type="pres">
      <dgm:prSet presAssocID="{8F9362DF-2D01-43CA-A1B3-69CA32FFFBC8}" presName="c16" presStyleLbl="node1" presStyleIdx="15" presStyleCnt="19"/>
      <dgm:spPr/>
    </dgm:pt>
    <dgm:pt modelId="{A7B607E3-F0D3-4858-87DE-9AA523557C96}" type="pres">
      <dgm:prSet presAssocID="{8F9362DF-2D01-43CA-A1B3-69CA32FFFBC8}" presName="c17" presStyleLbl="node1" presStyleIdx="16" presStyleCnt="19"/>
      <dgm:spPr/>
    </dgm:pt>
    <dgm:pt modelId="{E34939E5-DB3A-4BE8-9E99-D054F22D1433}" type="pres">
      <dgm:prSet presAssocID="{8F9362DF-2D01-43CA-A1B3-69CA32FFFBC8}" presName="c18" presStyleLbl="node1" presStyleIdx="17" presStyleCnt="19"/>
      <dgm:spPr/>
    </dgm:pt>
    <dgm:pt modelId="{752B841B-6366-477F-9AC2-9A4A163A3FEC}" type="pres">
      <dgm:prSet presAssocID="{76EDD0D3-95B4-42F0-B561-66AB86EF2511}" presName="chevronComposite1" presStyleCnt="0"/>
      <dgm:spPr/>
    </dgm:pt>
    <dgm:pt modelId="{4BC74E60-BB28-4040-9C7A-1FC6F6F2C45F}" type="pres">
      <dgm:prSet presAssocID="{76EDD0D3-95B4-42F0-B561-66AB86EF2511}" presName="chevron1" presStyleLbl="sibTrans2D1" presStyleIdx="0" presStyleCnt="2"/>
      <dgm:spPr/>
    </dgm:pt>
    <dgm:pt modelId="{6160BA26-7816-4548-9AA6-E48DAB74CD9A}" type="pres">
      <dgm:prSet presAssocID="{76EDD0D3-95B4-42F0-B561-66AB86EF2511}" presName="spChevron1" presStyleCnt="0"/>
      <dgm:spPr/>
    </dgm:pt>
    <dgm:pt modelId="{0F906A81-A08C-4326-BF5B-2F6DB6F5B493}" type="pres">
      <dgm:prSet presAssocID="{66FDAE14-A49F-4498-AECC-9643B2978B23}" presName="middle" presStyleCnt="0"/>
      <dgm:spPr/>
    </dgm:pt>
    <dgm:pt modelId="{DA6B1991-4324-43ED-A39E-3574680BD89A}" type="pres">
      <dgm:prSet presAssocID="{66FDAE14-A49F-4498-AECC-9643B2978B23}" presName="parTxMid" presStyleLbl="revTx" presStyleIdx="1" presStyleCnt="2"/>
      <dgm:spPr/>
      <dgm:t>
        <a:bodyPr/>
        <a:lstStyle/>
        <a:p>
          <a:endParaRPr lang="fr-FR"/>
        </a:p>
      </dgm:t>
    </dgm:pt>
    <dgm:pt modelId="{C9336A07-ADFE-4469-97EA-20DA814382DF}" type="pres">
      <dgm:prSet presAssocID="{66FDAE14-A49F-4498-AECC-9643B2978B23}" presName="spMid" presStyleCnt="0"/>
      <dgm:spPr/>
    </dgm:pt>
    <dgm:pt modelId="{8D0B1382-F90C-42AC-8ACA-3A9C7E7EDC72}" type="pres">
      <dgm:prSet presAssocID="{FBBE963B-1E68-4AB4-8388-CC2F7923BC77}" presName="chevronComposite1" presStyleCnt="0"/>
      <dgm:spPr/>
    </dgm:pt>
    <dgm:pt modelId="{6D29725D-F70A-4EFF-B707-A828B1E2C715}" type="pres">
      <dgm:prSet presAssocID="{FBBE963B-1E68-4AB4-8388-CC2F7923BC77}" presName="chevron1" presStyleLbl="sibTrans2D1" presStyleIdx="1" presStyleCnt="2"/>
      <dgm:spPr/>
    </dgm:pt>
    <dgm:pt modelId="{75F469BB-5869-42E5-9983-1794E49C6DDD}" type="pres">
      <dgm:prSet presAssocID="{FBBE963B-1E68-4AB4-8388-CC2F7923BC77}" presName="spChevron1" presStyleCnt="0"/>
      <dgm:spPr/>
    </dgm:pt>
    <dgm:pt modelId="{4E5C1E9C-9AEB-40AA-A06A-AAB9DFC262CA}" type="pres">
      <dgm:prSet presAssocID="{554AE9CD-5E10-4436-BA98-75036B89C251}" presName="last" presStyleCnt="0"/>
      <dgm:spPr/>
    </dgm:pt>
    <dgm:pt modelId="{38981DD7-FF12-4842-BE33-12C3E2298468}" type="pres">
      <dgm:prSet presAssocID="{554AE9CD-5E10-4436-BA98-75036B89C251}" presName="circleTx" presStyleLbl="node1" presStyleIdx="18" presStyleCnt="19"/>
      <dgm:spPr/>
      <dgm:t>
        <a:bodyPr/>
        <a:lstStyle/>
        <a:p>
          <a:endParaRPr lang="fr-FR"/>
        </a:p>
      </dgm:t>
    </dgm:pt>
    <dgm:pt modelId="{26421F16-454B-4A69-B0DA-E568DDF83827}" type="pres">
      <dgm:prSet presAssocID="{554AE9CD-5E10-4436-BA98-75036B89C251}" presName="spN" presStyleCnt="0"/>
      <dgm:spPr/>
    </dgm:pt>
  </dgm:ptLst>
  <dgm:cxnLst>
    <dgm:cxn modelId="{3F033E97-D1F6-45B6-B13B-B4CABDF0DAC0}" srcId="{A8DF96CA-D7B4-4324-9705-128170435E83}" destId="{554AE9CD-5E10-4436-BA98-75036B89C251}" srcOrd="2" destOrd="0" parTransId="{37D90451-2A3F-4213-8533-94FC03239D9B}" sibTransId="{A700A8D4-0D83-4489-A30E-925BB21986FF}"/>
    <dgm:cxn modelId="{70303AEB-DC20-48A4-AB9A-52C25FB30A48}" srcId="{A8DF96CA-D7B4-4324-9705-128170435E83}" destId="{8F9362DF-2D01-43CA-A1B3-69CA32FFFBC8}" srcOrd="0" destOrd="0" parTransId="{404B49A9-8D38-435E-8C87-981C14DE68BC}" sibTransId="{76EDD0D3-95B4-42F0-B561-66AB86EF2511}"/>
    <dgm:cxn modelId="{D766C586-2403-4E5F-AE87-804E67415FB8}" type="presOf" srcId="{66FDAE14-A49F-4498-AECC-9643B2978B23}" destId="{DA6B1991-4324-43ED-A39E-3574680BD89A}" srcOrd="0" destOrd="0" presId="urn:microsoft.com/office/officeart/2009/3/layout/RandomtoResultProcess"/>
    <dgm:cxn modelId="{BF087448-EA6F-4A9C-A51A-655B52EA1632}" type="presOf" srcId="{8F9362DF-2D01-43CA-A1B3-69CA32FFFBC8}" destId="{0B2E5C51-D1EE-43AE-9D1A-4AB97B765BEE}" srcOrd="0" destOrd="0" presId="urn:microsoft.com/office/officeart/2009/3/layout/RandomtoResultProcess"/>
    <dgm:cxn modelId="{5015FE10-DB3D-4094-A59A-F593123B661A}" type="presOf" srcId="{554AE9CD-5E10-4436-BA98-75036B89C251}" destId="{38981DD7-FF12-4842-BE33-12C3E2298468}" srcOrd="0" destOrd="0" presId="urn:microsoft.com/office/officeart/2009/3/layout/RandomtoResultProcess"/>
    <dgm:cxn modelId="{26093BF2-3B71-44F3-812B-4C354B794BDC}" type="presOf" srcId="{A8DF96CA-D7B4-4324-9705-128170435E83}" destId="{FDB38FB9-4057-45C2-A6C4-8FD37BDF67DB}" srcOrd="0" destOrd="0" presId="urn:microsoft.com/office/officeart/2009/3/layout/RandomtoResultProcess"/>
    <dgm:cxn modelId="{082F94A8-8AAC-44B8-BE52-9BAD09792A53}" srcId="{A8DF96CA-D7B4-4324-9705-128170435E83}" destId="{66FDAE14-A49F-4498-AECC-9643B2978B23}" srcOrd="1" destOrd="0" parTransId="{DA99C800-A7ED-461A-87B0-300EDEC3FF73}" sibTransId="{FBBE963B-1E68-4AB4-8388-CC2F7923BC77}"/>
    <dgm:cxn modelId="{3F1A86F7-288A-4DCF-B6DD-BED5D6F209AB}" type="presParOf" srcId="{FDB38FB9-4057-45C2-A6C4-8FD37BDF67DB}" destId="{C28BA9C5-10AB-462A-9E04-7576157F7E92}" srcOrd="0" destOrd="0" presId="urn:microsoft.com/office/officeart/2009/3/layout/RandomtoResultProcess"/>
    <dgm:cxn modelId="{B5C535B6-30CA-4433-A2DD-89A57787E6A2}" type="presParOf" srcId="{C28BA9C5-10AB-462A-9E04-7576157F7E92}" destId="{0B2E5C51-D1EE-43AE-9D1A-4AB97B765BEE}" srcOrd="0" destOrd="0" presId="urn:microsoft.com/office/officeart/2009/3/layout/RandomtoResultProcess"/>
    <dgm:cxn modelId="{E97D57E0-48B6-461E-AED4-13C6C447CE4F}" type="presParOf" srcId="{C28BA9C5-10AB-462A-9E04-7576157F7E92}" destId="{36859B45-EDF4-4D61-BBA9-E665E200F9BB}" srcOrd="1" destOrd="0" presId="urn:microsoft.com/office/officeart/2009/3/layout/RandomtoResultProcess"/>
    <dgm:cxn modelId="{E7D7CF5A-84BB-4923-8E65-8380F53E0ED9}" type="presParOf" srcId="{C28BA9C5-10AB-462A-9E04-7576157F7E92}" destId="{ACDEF661-30C0-4A41-B903-8AECA28A4E2F}" srcOrd="2" destOrd="0" presId="urn:microsoft.com/office/officeart/2009/3/layout/RandomtoResultProcess"/>
    <dgm:cxn modelId="{7FE7BFC1-882C-485E-B9CD-F7500AED6812}" type="presParOf" srcId="{C28BA9C5-10AB-462A-9E04-7576157F7E92}" destId="{70C80EBB-FDB8-4108-A808-B399079EDB52}" srcOrd="3" destOrd="0" presId="urn:microsoft.com/office/officeart/2009/3/layout/RandomtoResultProcess"/>
    <dgm:cxn modelId="{82751163-454A-47E9-8B45-26858011074F}" type="presParOf" srcId="{C28BA9C5-10AB-462A-9E04-7576157F7E92}" destId="{CA0F9F0D-438D-44AF-81F0-865260A7D48F}" srcOrd="4" destOrd="0" presId="urn:microsoft.com/office/officeart/2009/3/layout/RandomtoResultProcess"/>
    <dgm:cxn modelId="{7A0F80FB-8157-4D6B-8103-FB8F017D8BFF}" type="presParOf" srcId="{C28BA9C5-10AB-462A-9E04-7576157F7E92}" destId="{62BF1A10-EBDA-46A3-B06C-22D62C1469C3}" srcOrd="5" destOrd="0" presId="urn:microsoft.com/office/officeart/2009/3/layout/RandomtoResultProcess"/>
    <dgm:cxn modelId="{62E5A258-C9A6-4048-B16E-81EA519C7097}" type="presParOf" srcId="{C28BA9C5-10AB-462A-9E04-7576157F7E92}" destId="{78464EAB-C88B-4808-AADE-EAE6432B7D4B}" srcOrd="6" destOrd="0" presId="urn:microsoft.com/office/officeart/2009/3/layout/RandomtoResultProcess"/>
    <dgm:cxn modelId="{3566383F-46E3-4119-A200-BFE28326010B}" type="presParOf" srcId="{C28BA9C5-10AB-462A-9E04-7576157F7E92}" destId="{D10C4BF2-A2E4-4FAB-BBB0-A42A5E972087}" srcOrd="7" destOrd="0" presId="urn:microsoft.com/office/officeart/2009/3/layout/RandomtoResultProcess"/>
    <dgm:cxn modelId="{CF2E8058-4BED-43E4-8F99-E10D371A9341}" type="presParOf" srcId="{C28BA9C5-10AB-462A-9E04-7576157F7E92}" destId="{3E900D69-A8B7-4356-B960-6E556ADB12A4}" srcOrd="8" destOrd="0" presId="urn:microsoft.com/office/officeart/2009/3/layout/RandomtoResultProcess"/>
    <dgm:cxn modelId="{DD952B2E-553D-415C-9D6C-3D3EE35F6803}" type="presParOf" srcId="{C28BA9C5-10AB-462A-9E04-7576157F7E92}" destId="{40FE19EC-8732-4BF6-B8A8-0D2EC38A3170}" srcOrd="9" destOrd="0" presId="urn:microsoft.com/office/officeart/2009/3/layout/RandomtoResultProcess"/>
    <dgm:cxn modelId="{D424A3F2-2BDB-4E5F-ABE4-9B93AE4ABD22}" type="presParOf" srcId="{C28BA9C5-10AB-462A-9E04-7576157F7E92}" destId="{48362E40-70CB-4DDD-9A89-636E75ACBB4E}" srcOrd="10" destOrd="0" presId="urn:microsoft.com/office/officeart/2009/3/layout/RandomtoResultProcess"/>
    <dgm:cxn modelId="{053B7B58-3DCE-419D-A748-3F878A898460}" type="presParOf" srcId="{C28BA9C5-10AB-462A-9E04-7576157F7E92}" destId="{F515F1C4-B041-47C8-B4FB-E5E77E19EE29}" srcOrd="11" destOrd="0" presId="urn:microsoft.com/office/officeart/2009/3/layout/RandomtoResultProcess"/>
    <dgm:cxn modelId="{D756ACEB-738B-43B6-812F-CE248BD5BAC9}" type="presParOf" srcId="{C28BA9C5-10AB-462A-9E04-7576157F7E92}" destId="{A15DC421-BF8A-4C63-9DFA-4EEEC9D567F9}" srcOrd="12" destOrd="0" presId="urn:microsoft.com/office/officeart/2009/3/layout/RandomtoResultProcess"/>
    <dgm:cxn modelId="{8F0A1A0C-4CF6-4286-BD34-B0C17ED3ED71}" type="presParOf" srcId="{C28BA9C5-10AB-462A-9E04-7576157F7E92}" destId="{2979A234-3D20-42DB-AD95-DB1A18F22780}" srcOrd="13" destOrd="0" presId="urn:microsoft.com/office/officeart/2009/3/layout/RandomtoResultProcess"/>
    <dgm:cxn modelId="{895675A2-BC1C-4DC7-ABD1-9E83B5788C9A}" type="presParOf" srcId="{C28BA9C5-10AB-462A-9E04-7576157F7E92}" destId="{B4EB3CB8-1C5B-4E19-8C49-CAA1CC99BF06}" srcOrd="14" destOrd="0" presId="urn:microsoft.com/office/officeart/2009/3/layout/RandomtoResultProcess"/>
    <dgm:cxn modelId="{FDC53611-5A35-4E02-867C-C6BDB7F1F7E7}" type="presParOf" srcId="{C28BA9C5-10AB-462A-9E04-7576157F7E92}" destId="{81BD0A59-5D69-4477-8792-94B5EA5F50A0}" srcOrd="15" destOrd="0" presId="urn:microsoft.com/office/officeart/2009/3/layout/RandomtoResultProcess"/>
    <dgm:cxn modelId="{9B08F275-2F30-4726-AE32-CA741070026B}" type="presParOf" srcId="{C28BA9C5-10AB-462A-9E04-7576157F7E92}" destId="{165F5640-696D-4667-9D49-5E45AB3ECA54}" srcOrd="16" destOrd="0" presId="urn:microsoft.com/office/officeart/2009/3/layout/RandomtoResultProcess"/>
    <dgm:cxn modelId="{4D84CA4E-2408-4BA2-9D4C-798B28B3CA32}" type="presParOf" srcId="{C28BA9C5-10AB-462A-9E04-7576157F7E92}" destId="{A7B607E3-F0D3-4858-87DE-9AA523557C96}" srcOrd="17" destOrd="0" presId="urn:microsoft.com/office/officeart/2009/3/layout/RandomtoResultProcess"/>
    <dgm:cxn modelId="{1E4674A5-6BB0-478E-A463-13F59FC0C9B4}" type="presParOf" srcId="{C28BA9C5-10AB-462A-9E04-7576157F7E92}" destId="{E34939E5-DB3A-4BE8-9E99-D054F22D1433}" srcOrd="18" destOrd="0" presId="urn:microsoft.com/office/officeart/2009/3/layout/RandomtoResultProcess"/>
    <dgm:cxn modelId="{E8AE952B-75EF-44A0-8BF3-D8DC7A77659C}" type="presParOf" srcId="{FDB38FB9-4057-45C2-A6C4-8FD37BDF67DB}" destId="{752B841B-6366-477F-9AC2-9A4A163A3FEC}" srcOrd="1" destOrd="0" presId="urn:microsoft.com/office/officeart/2009/3/layout/RandomtoResultProcess"/>
    <dgm:cxn modelId="{6B8B6B4C-0D1A-49E8-BE69-C851EE1A6D6D}" type="presParOf" srcId="{752B841B-6366-477F-9AC2-9A4A163A3FEC}" destId="{4BC74E60-BB28-4040-9C7A-1FC6F6F2C45F}" srcOrd="0" destOrd="0" presId="urn:microsoft.com/office/officeart/2009/3/layout/RandomtoResultProcess"/>
    <dgm:cxn modelId="{11A77711-C46C-410A-AA9B-CDAB6649A702}" type="presParOf" srcId="{752B841B-6366-477F-9AC2-9A4A163A3FEC}" destId="{6160BA26-7816-4548-9AA6-E48DAB74CD9A}" srcOrd="1" destOrd="0" presId="urn:microsoft.com/office/officeart/2009/3/layout/RandomtoResultProcess"/>
    <dgm:cxn modelId="{5C110C6A-E5FD-475A-B35D-EA6C93778824}" type="presParOf" srcId="{FDB38FB9-4057-45C2-A6C4-8FD37BDF67DB}" destId="{0F906A81-A08C-4326-BF5B-2F6DB6F5B493}" srcOrd="2" destOrd="0" presId="urn:microsoft.com/office/officeart/2009/3/layout/RandomtoResultProcess"/>
    <dgm:cxn modelId="{2DEAA769-D50B-44F2-BEE3-8E055BEEA480}" type="presParOf" srcId="{0F906A81-A08C-4326-BF5B-2F6DB6F5B493}" destId="{DA6B1991-4324-43ED-A39E-3574680BD89A}" srcOrd="0" destOrd="0" presId="urn:microsoft.com/office/officeart/2009/3/layout/RandomtoResultProcess"/>
    <dgm:cxn modelId="{927BF2E5-02D0-4903-838D-45413E414ED2}" type="presParOf" srcId="{0F906A81-A08C-4326-BF5B-2F6DB6F5B493}" destId="{C9336A07-ADFE-4469-97EA-20DA814382DF}" srcOrd="1" destOrd="0" presId="urn:microsoft.com/office/officeart/2009/3/layout/RandomtoResultProcess"/>
    <dgm:cxn modelId="{29EA6421-4F50-4DE5-AA83-7A8CA0C71350}" type="presParOf" srcId="{FDB38FB9-4057-45C2-A6C4-8FD37BDF67DB}" destId="{8D0B1382-F90C-42AC-8ACA-3A9C7E7EDC72}" srcOrd="3" destOrd="0" presId="urn:microsoft.com/office/officeart/2009/3/layout/RandomtoResultProcess"/>
    <dgm:cxn modelId="{61E28D0E-CA30-4EA6-9087-3922FA5AFED3}" type="presParOf" srcId="{8D0B1382-F90C-42AC-8ACA-3A9C7E7EDC72}" destId="{6D29725D-F70A-4EFF-B707-A828B1E2C715}" srcOrd="0" destOrd="0" presId="urn:microsoft.com/office/officeart/2009/3/layout/RandomtoResultProcess"/>
    <dgm:cxn modelId="{D846DE4A-7E53-40F8-A150-E07134F5E383}" type="presParOf" srcId="{8D0B1382-F90C-42AC-8ACA-3A9C7E7EDC72}" destId="{75F469BB-5869-42E5-9983-1794E49C6DDD}" srcOrd="1" destOrd="0" presId="urn:microsoft.com/office/officeart/2009/3/layout/RandomtoResultProcess"/>
    <dgm:cxn modelId="{84E428ED-E342-4A9B-A1E3-78742E879506}" type="presParOf" srcId="{FDB38FB9-4057-45C2-A6C4-8FD37BDF67DB}" destId="{4E5C1E9C-9AEB-40AA-A06A-AAB9DFC262CA}" srcOrd="4" destOrd="0" presId="urn:microsoft.com/office/officeart/2009/3/layout/RandomtoResultProcess"/>
    <dgm:cxn modelId="{0751C1A0-49A1-4395-AE2B-2E84AF3A42E9}" type="presParOf" srcId="{4E5C1E9C-9AEB-40AA-A06A-AAB9DFC262CA}" destId="{38981DD7-FF12-4842-BE33-12C3E2298468}" srcOrd="0" destOrd="0" presId="urn:microsoft.com/office/officeart/2009/3/layout/RandomtoResultProcess"/>
    <dgm:cxn modelId="{3AF8DC5C-B6C1-41C2-AD49-1E9CD166263F}" type="presParOf" srcId="{4E5C1E9C-9AEB-40AA-A06A-AAB9DFC262CA}" destId="{26421F16-454B-4A69-B0DA-E568DDF8382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F299D2-57A1-4C80-9AAB-1EC94DA1705F}" type="doc">
      <dgm:prSet loTypeId="urn:microsoft.com/office/officeart/2005/8/layout/default" loCatId="list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187CAD3A-7FAF-4A6A-99F8-73A207B79C7B}">
      <dgm:prSet phldrT="[Texte]"/>
      <dgm:spPr/>
      <dgm:t>
        <a:bodyPr/>
        <a:lstStyle/>
        <a:p>
          <a:r>
            <a:rPr lang="fr-FR" b="0" i="0" u="none" dirty="0">
              <a:solidFill>
                <a:srgbClr val="002060"/>
              </a:solidFill>
            </a:rPr>
            <a:t>Traditions patriarcales qui définissent les rôles des </a:t>
          </a:r>
          <a:r>
            <a:rPr lang="fr-FR" b="0" i="0" u="none" dirty="0" smtClean="0">
              <a:solidFill>
                <a:srgbClr val="002060"/>
              </a:solidFill>
            </a:rPr>
            <a:t>F/H</a:t>
          </a:r>
          <a:endParaRPr lang="fr-FR" dirty="0">
            <a:solidFill>
              <a:srgbClr val="002060"/>
            </a:solidFill>
          </a:endParaRPr>
        </a:p>
      </dgm:t>
    </dgm:pt>
    <dgm:pt modelId="{EDD86092-6B14-4599-A53D-0C843327C3A1}" type="parTrans" cxnId="{DA7D6563-FB07-483E-AC02-18C1E0FD18E0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2459C2EB-E948-4F94-B48C-C56B0FB8B39F}" type="sibTrans" cxnId="{DA7D6563-FB07-483E-AC02-18C1E0FD18E0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2122041-C85D-46A8-9F20-4F470004AA7D}">
      <dgm:prSet phldrT="[Texte]"/>
      <dgm:spPr/>
      <dgm:t>
        <a:bodyPr/>
        <a:lstStyle/>
        <a:p>
          <a:r>
            <a:rPr lang="fr-FR" b="0" i="0" u="none" dirty="0">
              <a:solidFill>
                <a:srgbClr val="002060"/>
              </a:solidFill>
            </a:rPr>
            <a:t>Gestion de la vie familiale -Professionnelle</a:t>
          </a:r>
          <a:endParaRPr lang="fr-FR" dirty="0">
            <a:solidFill>
              <a:srgbClr val="002060"/>
            </a:solidFill>
          </a:endParaRPr>
        </a:p>
      </dgm:t>
    </dgm:pt>
    <dgm:pt modelId="{931AE726-D79B-4B66-827B-6612681E05F3}" type="parTrans" cxnId="{F0214E80-1C7C-49D8-B766-D2FEDCF32B8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5E71EA57-771F-4287-A656-CF4530C63A4B}" type="sibTrans" cxnId="{F0214E80-1C7C-49D8-B766-D2FEDCF32B8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401C414A-6952-4E0B-B75F-1885F2FD34C2}">
      <dgm:prSet phldrT="[Texte]"/>
      <dgm:spPr/>
      <dgm:t>
        <a:bodyPr/>
        <a:lstStyle/>
        <a:p>
          <a:r>
            <a:rPr lang="fr-FR" b="0" i="0" u="none" dirty="0" smtClean="0">
              <a:solidFill>
                <a:srgbClr val="002060"/>
              </a:solidFill>
            </a:rPr>
            <a:t>Difficultés </a:t>
          </a:r>
          <a:r>
            <a:rPr lang="fr-FR" b="0" i="0" u="none" dirty="0">
              <a:solidFill>
                <a:srgbClr val="002060"/>
              </a:solidFill>
            </a:rPr>
            <a:t>de contact</a:t>
          </a:r>
          <a:endParaRPr lang="fr-FR" dirty="0">
            <a:solidFill>
              <a:srgbClr val="002060"/>
            </a:solidFill>
          </a:endParaRPr>
        </a:p>
      </dgm:t>
    </dgm:pt>
    <dgm:pt modelId="{4374C945-0F11-4542-A214-3FE595AC35E4}" type="parTrans" cxnId="{B49470B7-E229-478F-BFBD-F6D72E3E9760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51A8618-BEA8-4E3F-880C-19DD827666E5}" type="sibTrans" cxnId="{B49470B7-E229-478F-BFBD-F6D72E3E9760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4D5DA1F1-3D28-48C5-89DC-C60A418CCC7A}">
      <dgm:prSet phldrT="[Texte]"/>
      <dgm:spPr/>
      <dgm:t>
        <a:bodyPr/>
        <a:lstStyle/>
        <a:p>
          <a:r>
            <a:rPr lang="fr-FR" b="0" i="0" u="none" dirty="0" smtClean="0">
              <a:solidFill>
                <a:srgbClr val="002060"/>
              </a:solidFill>
            </a:rPr>
            <a:t>Difficultés à </a:t>
          </a:r>
          <a:r>
            <a:rPr lang="fr-FR" b="0" i="0" u="none" dirty="0">
              <a:solidFill>
                <a:srgbClr val="002060"/>
              </a:solidFill>
            </a:rPr>
            <a:t>se libérer pour les opportunités de rencontres/cercles </a:t>
          </a:r>
          <a:r>
            <a:rPr lang="fr-FR" b="0" i="0" u="none" dirty="0" smtClean="0">
              <a:solidFill>
                <a:srgbClr val="002060"/>
              </a:solidFill>
            </a:rPr>
            <a:t>d’hommes</a:t>
          </a:r>
          <a:endParaRPr lang="fr-FR" dirty="0">
            <a:solidFill>
              <a:srgbClr val="002060"/>
            </a:solidFill>
          </a:endParaRPr>
        </a:p>
      </dgm:t>
    </dgm:pt>
    <dgm:pt modelId="{B73DEC5E-B264-49A5-B365-A1FBC1E8BBE4}" type="parTrans" cxnId="{15269F2F-58FA-4BA4-A44F-A95C5E13D3C1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68556B5B-A28D-427D-89CC-97D1A189D479}" type="sibTrans" cxnId="{15269F2F-58FA-4BA4-A44F-A95C5E13D3C1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7F17BD53-6A41-4EE9-823A-EA3C3C3C48CB}">
      <dgm:prSet phldrT="[Texte]"/>
      <dgm:spPr/>
      <dgm:t>
        <a:bodyPr/>
        <a:lstStyle/>
        <a:p>
          <a:r>
            <a:rPr lang="fr-FR" b="0" i="0" u="none" dirty="0" smtClean="0">
              <a:solidFill>
                <a:srgbClr val="002060"/>
              </a:solidFill>
            </a:rPr>
            <a:t>Décideurs </a:t>
          </a:r>
          <a:r>
            <a:rPr lang="fr-FR" b="0" i="0" u="none" dirty="0">
              <a:solidFill>
                <a:srgbClr val="002060"/>
              </a:solidFill>
            </a:rPr>
            <a:t>et donneurs d’ordres sont </a:t>
          </a:r>
          <a:r>
            <a:rPr lang="fr-FR" b="0" i="0" u="none" dirty="0" smtClean="0">
              <a:solidFill>
                <a:srgbClr val="002060"/>
              </a:solidFill>
            </a:rPr>
            <a:t>en </a:t>
          </a:r>
          <a:r>
            <a:rPr lang="fr-FR" b="0" i="0" u="none" dirty="0">
              <a:solidFill>
                <a:srgbClr val="002060"/>
              </a:solidFill>
            </a:rPr>
            <a:t>majorité masculins</a:t>
          </a:r>
          <a:endParaRPr lang="fr-FR" dirty="0">
            <a:solidFill>
              <a:srgbClr val="002060"/>
            </a:solidFill>
          </a:endParaRPr>
        </a:p>
      </dgm:t>
    </dgm:pt>
    <dgm:pt modelId="{3F1B5241-C0F3-4E12-AF9F-9F0FCD2BFB62}" type="parTrans" cxnId="{BF2DF3B9-E72A-4C77-9689-B66E361E795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39600A5-9DE2-4882-A0A0-2AD64FA47737}" type="sibTrans" cxnId="{BF2DF3B9-E72A-4C77-9689-B66E361E795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8259F98B-6C2B-4732-BC2D-D82A2B6D95DF}">
      <dgm:prSet/>
      <dgm:spPr/>
      <dgm:t>
        <a:bodyPr/>
        <a:lstStyle/>
        <a:p>
          <a:r>
            <a:rPr lang="fr-FR" b="0" i="0" u="none" dirty="0">
              <a:solidFill>
                <a:srgbClr val="002060"/>
              </a:solidFill>
            </a:rPr>
            <a:t>Faibles ressources financières engageant le coût d’installation </a:t>
          </a:r>
          <a:endParaRPr lang="fr-FR" dirty="0">
            <a:solidFill>
              <a:srgbClr val="002060"/>
            </a:solidFill>
          </a:endParaRPr>
        </a:p>
      </dgm:t>
    </dgm:pt>
    <dgm:pt modelId="{E2D8F04C-67B9-4448-A134-B43F30139892}" type="parTrans" cxnId="{1030D80C-41B7-4A41-9C9F-B798F05179FC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6D097747-01C3-478D-B39F-C437677577B1}" type="sibTrans" cxnId="{1030D80C-41B7-4A41-9C9F-B798F05179FC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B6FEC63E-4A4E-461F-B347-31733440D18E}">
      <dgm:prSet/>
      <dgm:spPr/>
      <dgm:t>
        <a:bodyPr/>
        <a:lstStyle/>
        <a:p>
          <a:r>
            <a:rPr lang="fr-FR" b="0" i="0" u="none" dirty="0" smtClean="0">
              <a:solidFill>
                <a:srgbClr val="002060"/>
              </a:solidFill>
            </a:rPr>
            <a:t>Préjugés </a:t>
          </a:r>
          <a:r>
            <a:rPr lang="fr-FR" b="0" i="0" u="none" dirty="0">
              <a:solidFill>
                <a:srgbClr val="002060"/>
              </a:solidFill>
            </a:rPr>
            <a:t>sur les compétences de femmes et la confiance ACCORDÉE</a:t>
          </a:r>
          <a:endParaRPr lang="fr-FR" dirty="0">
            <a:solidFill>
              <a:srgbClr val="002060"/>
            </a:solidFill>
          </a:endParaRPr>
        </a:p>
      </dgm:t>
    </dgm:pt>
    <dgm:pt modelId="{7A83FB74-77B2-4149-9282-E2118A51EEF5}" type="parTrans" cxnId="{465C3593-ED1A-4FB8-B54A-F8727A049386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EDC0C4E9-66FE-4543-A01B-25C655C07799}" type="sibTrans" cxnId="{465C3593-ED1A-4FB8-B54A-F8727A049386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38B7F2A-59EA-4C9A-80B1-A65A0722C3C5}" type="pres">
      <dgm:prSet presAssocID="{AEF299D2-57A1-4C80-9AAB-1EC94DA170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AD24D9F-13CC-4FAE-B173-2D351A69B896}" type="pres">
      <dgm:prSet presAssocID="{187CAD3A-7FAF-4A6A-99F8-73A207B79C7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DF2E76-3A4F-4040-9A98-5A35CAF2E37F}" type="pres">
      <dgm:prSet presAssocID="{2459C2EB-E948-4F94-B48C-C56B0FB8B39F}" presName="sibTrans" presStyleCnt="0"/>
      <dgm:spPr/>
    </dgm:pt>
    <dgm:pt modelId="{19B1F21F-0E76-4E60-9D01-5F00372D46A0}" type="pres">
      <dgm:prSet presAssocID="{D2122041-C85D-46A8-9F20-4F470004AA7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050835-CB5B-4148-A2A8-E7861B38379F}" type="pres">
      <dgm:prSet presAssocID="{5E71EA57-771F-4287-A656-CF4530C63A4B}" presName="sibTrans" presStyleCnt="0"/>
      <dgm:spPr/>
    </dgm:pt>
    <dgm:pt modelId="{162A0766-0C59-47BC-9F0B-37E4E8A44AFA}" type="pres">
      <dgm:prSet presAssocID="{8259F98B-6C2B-4732-BC2D-D82A2B6D95D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9807A6-04AD-47E3-902C-4D96EB8CC4D9}" type="pres">
      <dgm:prSet presAssocID="{6D097747-01C3-478D-B39F-C437677577B1}" presName="sibTrans" presStyleCnt="0"/>
      <dgm:spPr/>
    </dgm:pt>
    <dgm:pt modelId="{64AE682A-0E16-444B-B240-A569ECE31FD0}" type="pres">
      <dgm:prSet presAssocID="{401C414A-6952-4E0B-B75F-1885F2FD34C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A878DC-FA38-4DA1-9DDB-627E776CFCE4}" type="pres">
      <dgm:prSet presAssocID="{C51A8618-BEA8-4E3F-880C-19DD827666E5}" presName="sibTrans" presStyleCnt="0"/>
      <dgm:spPr/>
    </dgm:pt>
    <dgm:pt modelId="{9C682463-A9F1-41C0-BD10-2DC58DEF1659}" type="pres">
      <dgm:prSet presAssocID="{4D5DA1F1-3D28-48C5-89DC-C60A418CCC7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258785-31CE-4FC3-AA6D-56B7486E5A20}" type="pres">
      <dgm:prSet presAssocID="{68556B5B-A28D-427D-89CC-97D1A189D479}" presName="sibTrans" presStyleCnt="0"/>
      <dgm:spPr/>
    </dgm:pt>
    <dgm:pt modelId="{BE953A4E-7050-425B-A885-1F1BC3D46A17}" type="pres">
      <dgm:prSet presAssocID="{7F17BD53-6A41-4EE9-823A-EA3C3C3C48C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50E3D4-FB23-4AD8-A4B0-8687C60AFB64}" type="pres">
      <dgm:prSet presAssocID="{339600A5-9DE2-4882-A0A0-2AD64FA47737}" presName="sibTrans" presStyleCnt="0"/>
      <dgm:spPr/>
    </dgm:pt>
    <dgm:pt modelId="{E79B5F63-DE30-4706-B858-63835E40A59F}" type="pres">
      <dgm:prSet presAssocID="{B6FEC63E-4A4E-461F-B347-31733440D18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4CC15D-99E7-4395-A650-BB176F6F36A1}" type="presOf" srcId="{187CAD3A-7FAF-4A6A-99F8-73A207B79C7B}" destId="{DAD24D9F-13CC-4FAE-B173-2D351A69B896}" srcOrd="0" destOrd="0" presId="urn:microsoft.com/office/officeart/2005/8/layout/default"/>
    <dgm:cxn modelId="{429AE6A9-5272-4BB4-9ED5-86790C4CD014}" type="presOf" srcId="{AEF299D2-57A1-4C80-9AAB-1EC94DA1705F}" destId="{C38B7F2A-59EA-4C9A-80B1-A65A0722C3C5}" srcOrd="0" destOrd="0" presId="urn:microsoft.com/office/officeart/2005/8/layout/default"/>
    <dgm:cxn modelId="{15269F2F-58FA-4BA4-A44F-A95C5E13D3C1}" srcId="{AEF299D2-57A1-4C80-9AAB-1EC94DA1705F}" destId="{4D5DA1F1-3D28-48C5-89DC-C60A418CCC7A}" srcOrd="4" destOrd="0" parTransId="{B73DEC5E-B264-49A5-B365-A1FBC1E8BBE4}" sibTransId="{68556B5B-A28D-427D-89CC-97D1A189D479}"/>
    <dgm:cxn modelId="{B49470B7-E229-478F-BFBD-F6D72E3E9760}" srcId="{AEF299D2-57A1-4C80-9AAB-1EC94DA1705F}" destId="{401C414A-6952-4E0B-B75F-1885F2FD34C2}" srcOrd="3" destOrd="0" parTransId="{4374C945-0F11-4542-A214-3FE595AC35E4}" sibTransId="{C51A8618-BEA8-4E3F-880C-19DD827666E5}"/>
    <dgm:cxn modelId="{6F8C59B7-A6E5-4B73-891B-3C881A1763E2}" type="presOf" srcId="{B6FEC63E-4A4E-461F-B347-31733440D18E}" destId="{E79B5F63-DE30-4706-B858-63835E40A59F}" srcOrd="0" destOrd="0" presId="urn:microsoft.com/office/officeart/2005/8/layout/default"/>
    <dgm:cxn modelId="{465C3593-ED1A-4FB8-B54A-F8727A049386}" srcId="{AEF299D2-57A1-4C80-9AAB-1EC94DA1705F}" destId="{B6FEC63E-4A4E-461F-B347-31733440D18E}" srcOrd="6" destOrd="0" parTransId="{7A83FB74-77B2-4149-9282-E2118A51EEF5}" sibTransId="{EDC0C4E9-66FE-4543-A01B-25C655C07799}"/>
    <dgm:cxn modelId="{2B77709C-E457-4A36-AF84-B1E0F8447C30}" type="presOf" srcId="{8259F98B-6C2B-4732-BC2D-D82A2B6D95DF}" destId="{162A0766-0C59-47BC-9F0B-37E4E8A44AFA}" srcOrd="0" destOrd="0" presId="urn:microsoft.com/office/officeart/2005/8/layout/default"/>
    <dgm:cxn modelId="{800C6A5E-E27F-492E-91D6-4E9EE542529D}" type="presOf" srcId="{4D5DA1F1-3D28-48C5-89DC-C60A418CCC7A}" destId="{9C682463-A9F1-41C0-BD10-2DC58DEF1659}" srcOrd="0" destOrd="0" presId="urn:microsoft.com/office/officeart/2005/8/layout/default"/>
    <dgm:cxn modelId="{BF2DF3B9-E72A-4C77-9689-B66E361E7954}" srcId="{AEF299D2-57A1-4C80-9AAB-1EC94DA1705F}" destId="{7F17BD53-6A41-4EE9-823A-EA3C3C3C48CB}" srcOrd="5" destOrd="0" parTransId="{3F1B5241-C0F3-4E12-AF9F-9F0FCD2BFB62}" sibTransId="{339600A5-9DE2-4882-A0A0-2AD64FA47737}"/>
    <dgm:cxn modelId="{DA7D6563-FB07-483E-AC02-18C1E0FD18E0}" srcId="{AEF299D2-57A1-4C80-9AAB-1EC94DA1705F}" destId="{187CAD3A-7FAF-4A6A-99F8-73A207B79C7B}" srcOrd="0" destOrd="0" parTransId="{EDD86092-6B14-4599-A53D-0C843327C3A1}" sibTransId="{2459C2EB-E948-4F94-B48C-C56B0FB8B39F}"/>
    <dgm:cxn modelId="{1030D80C-41B7-4A41-9C9F-B798F05179FC}" srcId="{AEF299D2-57A1-4C80-9AAB-1EC94DA1705F}" destId="{8259F98B-6C2B-4732-BC2D-D82A2B6D95DF}" srcOrd="2" destOrd="0" parTransId="{E2D8F04C-67B9-4448-A134-B43F30139892}" sibTransId="{6D097747-01C3-478D-B39F-C437677577B1}"/>
    <dgm:cxn modelId="{F0214E80-1C7C-49D8-B766-D2FEDCF32B8E}" srcId="{AEF299D2-57A1-4C80-9AAB-1EC94DA1705F}" destId="{D2122041-C85D-46A8-9F20-4F470004AA7D}" srcOrd="1" destOrd="0" parTransId="{931AE726-D79B-4B66-827B-6612681E05F3}" sibTransId="{5E71EA57-771F-4287-A656-CF4530C63A4B}"/>
    <dgm:cxn modelId="{D15B6D63-928C-4088-ABEB-C50B87EEE05C}" type="presOf" srcId="{401C414A-6952-4E0B-B75F-1885F2FD34C2}" destId="{64AE682A-0E16-444B-B240-A569ECE31FD0}" srcOrd="0" destOrd="0" presId="urn:microsoft.com/office/officeart/2005/8/layout/default"/>
    <dgm:cxn modelId="{26294363-1E5F-4056-BA95-24554F7A03E1}" type="presOf" srcId="{7F17BD53-6A41-4EE9-823A-EA3C3C3C48CB}" destId="{BE953A4E-7050-425B-A885-1F1BC3D46A17}" srcOrd="0" destOrd="0" presId="urn:microsoft.com/office/officeart/2005/8/layout/default"/>
    <dgm:cxn modelId="{07506CA5-4124-464F-95EC-959A2D61464D}" type="presOf" srcId="{D2122041-C85D-46A8-9F20-4F470004AA7D}" destId="{19B1F21F-0E76-4E60-9D01-5F00372D46A0}" srcOrd="0" destOrd="0" presId="urn:microsoft.com/office/officeart/2005/8/layout/default"/>
    <dgm:cxn modelId="{C39DD8EE-3D42-4E96-B12A-79075A42B5BA}" type="presParOf" srcId="{C38B7F2A-59EA-4C9A-80B1-A65A0722C3C5}" destId="{DAD24D9F-13CC-4FAE-B173-2D351A69B896}" srcOrd="0" destOrd="0" presId="urn:microsoft.com/office/officeart/2005/8/layout/default"/>
    <dgm:cxn modelId="{9377498D-B785-435F-A7C1-7EBF589800E4}" type="presParOf" srcId="{C38B7F2A-59EA-4C9A-80B1-A65A0722C3C5}" destId="{49DF2E76-3A4F-4040-9A98-5A35CAF2E37F}" srcOrd="1" destOrd="0" presId="urn:microsoft.com/office/officeart/2005/8/layout/default"/>
    <dgm:cxn modelId="{0AC2C035-849D-460C-99A3-C30C817F6AE5}" type="presParOf" srcId="{C38B7F2A-59EA-4C9A-80B1-A65A0722C3C5}" destId="{19B1F21F-0E76-4E60-9D01-5F00372D46A0}" srcOrd="2" destOrd="0" presId="urn:microsoft.com/office/officeart/2005/8/layout/default"/>
    <dgm:cxn modelId="{80565691-65B6-4D61-A8AF-4212647A4191}" type="presParOf" srcId="{C38B7F2A-59EA-4C9A-80B1-A65A0722C3C5}" destId="{FD050835-CB5B-4148-A2A8-E7861B38379F}" srcOrd="3" destOrd="0" presId="urn:microsoft.com/office/officeart/2005/8/layout/default"/>
    <dgm:cxn modelId="{5BB3103E-FFDA-462B-AABA-0AF42D68696E}" type="presParOf" srcId="{C38B7F2A-59EA-4C9A-80B1-A65A0722C3C5}" destId="{162A0766-0C59-47BC-9F0B-37E4E8A44AFA}" srcOrd="4" destOrd="0" presId="urn:microsoft.com/office/officeart/2005/8/layout/default"/>
    <dgm:cxn modelId="{4554ED93-707E-4613-8B6C-D6E26594987F}" type="presParOf" srcId="{C38B7F2A-59EA-4C9A-80B1-A65A0722C3C5}" destId="{4A9807A6-04AD-47E3-902C-4D96EB8CC4D9}" srcOrd="5" destOrd="0" presId="urn:microsoft.com/office/officeart/2005/8/layout/default"/>
    <dgm:cxn modelId="{32AC64B1-17A7-4842-83F0-566FCA00F7CB}" type="presParOf" srcId="{C38B7F2A-59EA-4C9A-80B1-A65A0722C3C5}" destId="{64AE682A-0E16-444B-B240-A569ECE31FD0}" srcOrd="6" destOrd="0" presId="urn:microsoft.com/office/officeart/2005/8/layout/default"/>
    <dgm:cxn modelId="{3F70A606-BA91-4D80-B7BB-68B38C8414CB}" type="presParOf" srcId="{C38B7F2A-59EA-4C9A-80B1-A65A0722C3C5}" destId="{AAA878DC-FA38-4DA1-9DDB-627E776CFCE4}" srcOrd="7" destOrd="0" presId="urn:microsoft.com/office/officeart/2005/8/layout/default"/>
    <dgm:cxn modelId="{8DDBDC81-3334-4E6B-87DE-AA874A066D25}" type="presParOf" srcId="{C38B7F2A-59EA-4C9A-80B1-A65A0722C3C5}" destId="{9C682463-A9F1-41C0-BD10-2DC58DEF1659}" srcOrd="8" destOrd="0" presId="urn:microsoft.com/office/officeart/2005/8/layout/default"/>
    <dgm:cxn modelId="{69D3A2BD-F723-42BA-AAC5-E37C1786F98E}" type="presParOf" srcId="{C38B7F2A-59EA-4C9A-80B1-A65A0722C3C5}" destId="{B3258785-31CE-4FC3-AA6D-56B7486E5A20}" srcOrd="9" destOrd="0" presId="urn:microsoft.com/office/officeart/2005/8/layout/default"/>
    <dgm:cxn modelId="{3E6E2ED1-1180-48DB-BCE0-53B6D23D35EF}" type="presParOf" srcId="{C38B7F2A-59EA-4C9A-80B1-A65A0722C3C5}" destId="{BE953A4E-7050-425B-A885-1F1BC3D46A17}" srcOrd="10" destOrd="0" presId="urn:microsoft.com/office/officeart/2005/8/layout/default"/>
    <dgm:cxn modelId="{A157A883-B87B-4518-A799-777339163E1E}" type="presParOf" srcId="{C38B7F2A-59EA-4C9A-80B1-A65A0722C3C5}" destId="{F450E3D4-FB23-4AD8-A4B0-8687C60AFB64}" srcOrd="11" destOrd="0" presId="urn:microsoft.com/office/officeart/2005/8/layout/default"/>
    <dgm:cxn modelId="{B3A737FE-8E80-4E14-8F26-0A413E4A351E}" type="presParOf" srcId="{C38B7F2A-59EA-4C9A-80B1-A65A0722C3C5}" destId="{E79B5F63-DE30-4706-B858-63835E40A5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F299D2-57A1-4C80-9AAB-1EC94DA1705F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187CAD3A-7FAF-4A6A-99F8-73A207B79C7B}">
      <dgm:prSet phldrT="[Texte]"/>
      <dgm:spPr/>
      <dgm:t>
        <a:bodyPr/>
        <a:lstStyle/>
        <a:p>
          <a:r>
            <a:rPr lang="fr-FR" b="0" i="1" u="none" dirty="0" smtClean="0"/>
            <a:t>La </a:t>
          </a:r>
          <a:r>
            <a:rPr lang="fr-FR" b="0" i="1" u="none" dirty="0"/>
            <a:t>prédominance du modèle masculin et son management perdure et engendre des </a:t>
          </a:r>
          <a:r>
            <a:rPr lang="fr-FR" b="0" i="1" u="none" dirty="0" smtClean="0"/>
            <a:t>barrières</a:t>
          </a:r>
          <a:endParaRPr lang="fr-FR" dirty="0"/>
        </a:p>
      </dgm:t>
    </dgm:pt>
    <dgm:pt modelId="{EDD86092-6B14-4599-A53D-0C843327C3A1}" type="parTrans" cxnId="{DA7D6563-FB07-483E-AC02-18C1E0FD18E0}">
      <dgm:prSet/>
      <dgm:spPr/>
      <dgm:t>
        <a:bodyPr/>
        <a:lstStyle/>
        <a:p>
          <a:endParaRPr lang="fr-FR"/>
        </a:p>
      </dgm:t>
    </dgm:pt>
    <dgm:pt modelId="{2459C2EB-E948-4F94-B48C-C56B0FB8B39F}" type="sibTrans" cxnId="{DA7D6563-FB07-483E-AC02-18C1E0FD18E0}">
      <dgm:prSet/>
      <dgm:spPr/>
      <dgm:t>
        <a:bodyPr/>
        <a:lstStyle/>
        <a:p>
          <a:endParaRPr lang="fr-FR"/>
        </a:p>
      </dgm:t>
    </dgm:pt>
    <dgm:pt modelId="{D2122041-C85D-46A8-9F20-4F470004AA7D}">
      <dgm:prSet phldrT="[Texte]"/>
      <dgm:spPr/>
      <dgm:t>
        <a:bodyPr/>
        <a:lstStyle/>
        <a:p>
          <a:r>
            <a:rPr lang="fr-FR" b="0" i="1" u="none" dirty="0"/>
            <a:t>Le marché de </a:t>
          </a:r>
          <a:r>
            <a:rPr lang="fr-FR" b="0" i="1" u="none" dirty="0" smtClean="0"/>
            <a:t>l'E.C. </a:t>
          </a:r>
          <a:r>
            <a:rPr lang="fr-FR" b="0" i="1" u="none" dirty="0"/>
            <a:t>est très réduit en Algérie</a:t>
          </a:r>
          <a:endParaRPr lang="fr-FR" dirty="0"/>
        </a:p>
      </dgm:t>
    </dgm:pt>
    <dgm:pt modelId="{931AE726-D79B-4B66-827B-6612681E05F3}" type="parTrans" cxnId="{F0214E80-1C7C-49D8-B766-D2FEDCF32B8E}">
      <dgm:prSet/>
      <dgm:spPr/>
      <dgm:t>
        <a:bodyPr/>
        <a:lstStyle/>
        <a:p>
          <a:endParaRPr lang="fr-FR"/>
        </a:p>
      </dgm:t>
    </dgm:pt>
    <dgm:pt modelId="{5E71EA57-771F-4287-A656-CF4530C63A4B}" type="sibTrans" cxnId="{F0214E80-1C7C-49D8-B766-D2FEDCF32B8E}">
      <dgm:prSet/>
      <dgm:spPr/>
      <dgm:t>
        <a:bodyPr/>
        <a:lstStyle/>
        <a:p>
          <a:endParaRPr lang="fr-FR"/>
        </a:p>
      </dgm:t>
    </dgm:pt>
    <dgm:pt modelId="{401C414A-6952-4E0B-B75F-1885F2FD34C2}">
      <dgm:prSet phldrT="[Texte]"/>
      <dgm:spPr/>
      <dgm:t>
        <a:bodyPr/>
        <a:lstStyle/>
        <a:p>
          <a:r>
            <a:rPr lang="fr-FR" b="0" i="1" u="none" dirty="0"/>
            <a:t>Le marché du conseil et de l’accompagnement </a:t>
          </a:r>
          <a:r>
            <a:rPr lang="fr-FR" b="0" i="1" u="none" dirty="0" smtClean="0"/>
            <a:t>faible et inaccessible</a:t>
          </a:r>
          <a:endParaRPr lang="fr-FR" dirty="0"/>
        </a:p>
      </dgm:t>
    </dgm:pt>
    <dgm:pt modelId="{4374C945-0F11-4542-A214-3FE595AC35E4}" type="parTrans" cxnId="{B49470B7-E229-478F-BFBD-F6D72E3E9760}">
      <dgm:prSet/>
      <dgm:spPr/>
      <dgm:t>
        <a:bodyPr/>
        <a:lstStyle/>
        <a:p>
          <a:endParaRPr lang="fr-FR"/>
        </a:p>
      </dgm:t>
    </dgm:pt>
    <dgm:pt modelId="{C51A8618-BEA8-4E3F-880C-19DD827666E5}" type="sibTrans" cxnId="{B49470B7-E229-478F-BFBD-F6D72E3E9760}">
      <dgm:prSet/>
      <dgm:spPr/>
      <dgm:t>
        <a:bodyPr/>
        <a:lstStyle/>
        <a:p>
          <a:endParaRPr lang="fr-FR"/>
        </a:p>
      </dgm:t>
    </dgm:pt>
    <dgm:pt modelId="{4D5DA1F1-3D28-48C5-89DC-C60A418CCC7A}">
      <dgm:prSet phldrT="[Texte]"/>
      <dgm:spPr/>
      <dgm:t>
        <a:bodyPr/>
        <a:lstStyle/>
        <a:p>
          <a:r>
            <a:rPr lang="fr-FR" b="0" i="1" u="none" dirty="0"/>
            <a:t>La confusion et la méconnaissance du rôle et statut de l’expert-comptable en </a:t>
          </a:r>
          <a:r>
            <a:rPr lang="fr-FR" b="0" i="1" u="none" dirty="0" smtClean="0"/>
            <a:t>Algérie</a:t>
          </a:r>
          <a:endParaRPr lang="fr-FR" dirty="0"/>
        </a:p>
      </dgm:t>
    </dgm:pt>
    <dgm:pt modelId="{B73DEC5E-B264-49A5-B365-A1FBC1E8BBE4}" type="parTrans" cxnId="{15269F2F-58FA-4BA4-A44F-A95C5E13D3C1}">
      <dgm:prSet/>
      <dgm:spPr/>
      <dgm:t>
        <a:bodyPr/>
        <a:lstStyle/>
        <a:p>
          <a:endParaRPr lang="fr-FR"/>
        </a:p>
      </dgm:t>
    </dgm:pt>
    <dgm:pt modelId="{68556B5B-A28D-427D-89CC-97D1A189D479}" type="sibTrans" cxnId="{15269F2F-58FA-4BA4-A44F-A95C5E13D3C1}">
      <dgm:prSet/>
      <dgm:spPr/>
      <dgm:t>
        <a:bodyPr/>
        <a:lstStyle/>
        <a:p>
          <a:endParaRPr lang="fr-FR"/>
        </a:p>
      </dgm:t>
    </dgm:pt>
    <dgm:pt modelId="{7F17BD53-6A41-4EE9-823A-EA3C3C3C48CB}">
      <dgm:prSet phldrT="[Texte]"/>
      <dgm:spPr/>
      <dgm:t>
        <a:bodyPr/>
        <a:lstStyle/>
        <a:p>
          <a:r>
            <a:rPr lang="fr-FR" b="0" i="1" u="none" dirty="0" smtClean="0"/>
            <a:t> L’absence </a:t>
          </a:r>
          <a:r>
            <a:rPr lang="fr-FR" b="0" i="1" u="none" dirty="0"/>
            <a:t>de visibilité sur la profession en Algérie.</a:t>
          </a:r>
          <a:endParaRPr lang="fr-FR" dirty="0"/>
        </a:p>
      </dgm:t>
    </dgm:pt>
    <dgm:pt modelId="{3F1B5241-C0F3-4E12-AF9F-9F0FCD2BFB62}" type="parTrans" cxnId="{BF2DF3B9-E72A-4C77-9689-B66E361E7954}">
      <dgm:prSet/>
      <dgm:spPr/>
      <dgm:t>
        <a:bodyPr/>
        <a:lstStyle/>
        <a:p>
          <a:endParaRPr lang="fr-FR"/>
        </a:p>
      </dgm:t>
    </dgm:pt>
    <dgm:pt modelId="{339600A5-9DE2-4882-A0A0-2AD64FA47737}" type="sibTrans" cxnId="{BF2DF3B9-E72A-4C77-9689-B66E361E7954}">
      <dgm:prSet/>
      <dgm:spPr/>
      <dgm:t>
        <a:bodyPr/>
        <a:lstStyle/>
        <a:p>
          <a:endParaRPr lang="fr-FR"/>
        </a:p>
      </dgm:t>
    </dgm:pt>
    <dgm:pt modelId="{A0DE8CA9-1631-46C4-A85A-096935862B51}" type="pres">
      <dgm:prSet presAssocID="{AEF299D2-57A1-4C80-9AAB-1EC94DA170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A6711443-76C4-4965-BFD5-4CF5905AE564}" type="pres">
      <dgm:prSet presAssocID="{AEF299D2-57A1-4C80-9AAB-1EC94DA1705F}" presName="Name1" presStyleCnt="0"/>
      <dgm:spPr/>
    </dgm:pt>
    <dgm:pt modelId="{D4D75D8C-5351-4FEC-B5AB-E363658547BE}" type="pres">
      <dgm:prSet presAssocID="{AEF299D2-57A1-4C80-9AAB-1EC94DA1705F}" presName="cycle" presStyleCnt="0"/>
      <dgm:spPr/>
    </dgm:pt>
    <dgm:pt modelId="{A10EAA93-2B96-4C28-AB86-3DCC4B49EF07}" type="pres">
      <dgm:prSet presAssocID="{AEF299D2-57A1-4C80-9AAB-1EC94DA1705F}" presName="srcNode" presStyleLbl="node1" presStyleIdx="0" presStyleCnt="5"/>
      <dgm:spPr/>
    </dgm:pt>
    <dgm:pt modelId="{96963880-D95F-4649-A6FC-2F1F662579A1}" type="pres">
      <dgm:prSet presAssocID="{AEF299D2-57A1-4C80-9AAB-1EC94DA1705F}" presName="conn" presStyleLbl="parChTrans1D2" presStyleIdx="0" presStyleCnt="1"/>
      <dgm:spPr/>
      <dgm:t>
        <a:bodyPr/>
        <a:lstStyle/>
        <a:p>
          <a:endParaRPr lang="fr-FR"/>
        </a:p>
      </dgm:t>
    </dgm:pt>
    <dgm:pt modelId="{711D4A78-4FB6-41DE-99BD-3326894AE391}" type="pres">
      <dgm:prSet presAssocID="{AEF299D2-57A1-4C80-9AAB-1EC94DA1705F}" presName="extraNode" presStyleLbl="node1" presStyleIdx="0" presStyleCnt="5"/>
      <dgm:spPr/>
    </dgm:pt>
    <dgm:pt modelId="{D1B1B6FA-EE84-4417-B774-FCFDD81D63E1}" type="pres">
      <dgm:prSet presAssocID="{AEF299D2-57A1-4C80-9AAB-1EC94DA1705F}" presName="dstNode" presStyleLbl="node1" presStyleIdx="0" presStyleCnt="5"/>
      <dgm:spPr/>
    </dgm:pt>
    <dgm:pt modelId="{6EFA8C67-6C8E-431F-B4F4-DABB87497EEF}" type="pres">
      <dgm:prSet presAssocID="{187CAD3A-7FAF-4A6A-99F8-73A207B79C7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A18730-B0E5-4DCD-9977-D776DA03EF12}" type="pres">
      <dgm:prSet presAssocID="{187CAD3A-7FAF-4A6A-99F8-73A207B79C7B}" presName="accent_1" presStyleCnt="0"/>
      <dgm:spPr/>
    </dgm:pt>
    <dgm:pt modelId="{02004D88-F5B8-4D65-A96D-B603F64C2B19}" type="pres">
      <dgm:prSet presAssocID="{187CAD3A-7FAF-4A6A-99F8-73A207B79C7B}" presName="accentRepeatNode" presStyleLbl="solidFgAcc1" presStyleIdx="0" presStyleCnt="5"/>
      <dgm:spPr/>
    </dgm:pt>
    <dgm:pt modelId="{20FFEB3A-DBB8-44D5-B780-A284DF242451}" type="pres">
      <dgm:prSet presAssocID="{D2122041-C85D-46A8-9F20-4F470004AA7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5180AD-EC4A-42DF-86C4-0ED9F97504B6}" type="pres">
      <dgm:prSet presAssocID="{D2122041-C85D-46A8-9F20-4F470004AA7D}" presName="accent_2" presStyleCnt="0"/>
      <dgm:spPr/>
    </dgm:pt>
    <dgm:pt modelId="{EC41E238-35E7-4C7A-8078-3987E4494B3C}" type="pres">
      <dgm:prSet presAssocID="{D2122041-C85D-46A8-9F20-4F470004AA7D}" presName="accentRepeatNode" presStyleLbl="solidFgAcc1" presStyleIdx="1" presStyleCnt="5"/>
      <dgm:spPr/>
    </dgm:pt>
    <dgm:pt modelId="{B07733FA-2D1A-4866-A2A4-807ABAE6B0B6}" type="pres">
      <dgm:prSet presAssocID="{401C414A-6952-4E0B-B75F-1885F2FD34C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2B44BB-C138-4FE4-93EA-A96D59105CEA}" type="pres">
      <dgm:prSet presAssocID="{401C414A-6952-4E0B-B75F-1885F2FD34C2}" presName="accent_3" presStyleCnt="0"/>
      <dgm:spPr/>
    </dgm:pt>
    <dgm:pt modelId="{3F608AE8-D070-4F1D-A31F-C397FB8825F2}" type="pres">
      <dgm:prSet presAssocID="{401C414A-6952-4E0B-B75F-1885F2FD34C2}" presName="accentRepeatNode" presStyleLbl="solidFgAcc1" presStyleIdx="2" presStyleCnt="5"/>
      <dgm:spPr/>
    </dgm:pt>
    <dgm:pt modelId="{2ED97F5F-CD88-404B-9B50-F3A5131008A1}" type="pres">
      <dgm:prSet presAssocID="{4D5DA1F1-3D28-48C5-89DC-C60A418CCC7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11914C-16F9-4F31-B7D5-F99EFDD1CE37}" type="pres">
      <dgm:prSet presAssocID="{4D5DA1F1-3D28-48C5-89DC-C60A418CCC7A}" presName="accent_4" presStyleCnt="0"/>
      <dgm:spPr/>
    </dgm:pt>
    <dgm:pt modelId="{D47D24DC-3934-40C8-A02E-4AAD2CCBC4BA}" type="pres">
      <dgm:prSet presAssocID="{4D5DA1F1-3D28-48C5-89DC-C60A418CCC7A}" presName="accentRepeatNode" presStyleLbl="solidFgAcc1" presStyleIdx="3" presStyleCnt="5"/>
      <dgm:spPr/>
    </dgm:pt>
    <dgm:pt modelId="{D7EAA5E0-C02E-43F6-9E0C-CD82A143B62C}" type="pres">
      <dgm:prSet presAssocID="{7F17BD53-6A41-4EE9-823A-EA3C3C3C48C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2EFABE-09A4-45F4-AA95-14041FB30CFD}" type="pres">
      <dgm:prSet presAssocID="{7F17BD53-6A41-4EE9-823A-EA3C3C3C48CB}" presName="accent_5" presStyleCnt="0"/>
      <dgm:spPr/>
    </dgm:pt>
    <dgm:pt modelId="{E31FBEEB-BEAF-4D2D-9DAE-26E36C679964}" type="pres">
      <dgm:prSet presAssocID="{7F17BD53-6A41-4EE9-823A-EA3C3C3C48CB}" presName="accentRepeatNode" presStyleLbl="solidFgAcc1" presStyleIdx="4" presStyleCnt="5"/>
      <dgm:spPr/>
    </dgm:pt>
  </dgm:ptLst>
  <dgm:cxnLst>
    <dgm:cxn modelId="{E1C2B4BD-B4A7-40D9-BEF0-92C631203DF9}" type="presOf" srcId="{D2122041-C85D-46A8-9F20-4F470004AA7D}" destId="{20FFEB3A-DBB8-44D5-B780-A284DF242451}" srcOrd="0" destOrd="0" presId="urn:microsoft.com/office/officeart/2008/layout/VerticalCurvedList"/>
    <dgm:cxn modelId="{15269F2F-58FA-4BA4-A44F-A95C5E13D3C1}" srcId="{AEF299D2-57A1-4C80-9AAB-1EC94DA1705F}" destId="{4D5DA1F1-3D28-48C5-89DC-C60A418CCC7A}" srcOrd="3" destOrd="0" parTransId="{B73DEC5E-B264-49A5-B365-A1FBC1E8BBE4}" sibTransId="{68556B5B-A28D-427D-89CC-97D1A189D479}"/>
    <dgm:cxn modelId="{B49470B7-E229-478F-BFBD-F6D72E3E9760}" srcId="{AEF299D2-57A1-4C80-9AAB-1EC94DA1705F}" destId="{401C414A-6952-4E0B-B75F-1885F2FD34C2}" srcOrd="2" destOrd="0" parTransId="{4374C945-0F11-4542-A214-3FE595AC35E4}" sibTransId="{C51A8618-BEA8-4E3F-880C-19DD827666E5}"/>
    <dgm:cxn modelId="{9BF46CF5-E7AD-4BDC-BFC6-C8D713ECAFEB}" type="presOf" srcId="{401C414A-6952-4E0B-B75F-1885F2FD34C2}" destId="{B07733FA-2D1A-4866-A2A4-807ABAE6B0B6}" srcOrd="0" destOrd="0" presId="urn:microsoft.com/office/officeart/2008/layout/VerticalCurvedList"/>
    <dgm:cxn modelId="{97B65DDC-1E9F-4BE5-8C75-67BDBDE77590}" type="presOf" srcId="{2459C2EB-E948-4F94-B48C-C56B0FB8B39F}" destId="{96963880-D95F-4649-A6FC-2F1F662579A1}" srcOrd="0" destOrd="0" presId="urn:microsoft.com/office/officeart/2008/layout/VerticalCurvedList"/>
    <dgm:cxn modelId="{BF2DF3B9-E72A-4C77-9689-B66E361E7954}" srcId="{AEF299D2-57A1-4C80-9AAB-1EC94DA1705F}" destId="{7F17BD53-6A41-4EE9-823A-EA3C3C3C48CB}" srcOrd="4" destOrd="0" parTransId="{3F1B5241-C0F3-4E12-AF9F-9F0FCD2BFB62}" sibTransId="{339600A5-9DE2-4882-A0A0-2AD64FA47737}"/>
    <dgm:cxn modelId="{64C3ABAF-5900-4802-82F8-DAEE7AC85CB4}" type="presOf" srcId="{7F17BD53-6A41-4EE9-823A-EA3C3C3C48CB}" destId="{D7EAA5E0-C02E-43F6-9E0C-CD82A143B62C}" srcOrd="0" destOrd="0" presId="urn:microsoft.com/office/officeart/2008/layout/VerticalCurvedList"/>
    <dgm:cxn modelId="{DA7D6563-FB07-483E-AC02-18C1E0FD18E0}" srcId="{AEF299D2-57A1-4C80-9AAB-1EC94DA1705F}" destId="{187CAD3A-7FAF-4A6A-99F8-73A207B79C7B}" srcOrd="0" destOrd="0" parTransId="{EDD86092-6B14-4599-A53D-0C843327C3A1}" sibTransId="{2459C2EB-E948-4F94-B48C-C56B0FB8B39F}"/>
    <dgm:cxn modelId="{F0214E80-1C7C-49D8-B766-D2FEDCF32B8E}" srcId="{AEF299D2-57A1-4C80-9AAB-1EC94DA1705F}" destId="{D2122041-C85D-46A8-9F20-4F470004AA7D}" srcOrd="1" destOrd="0" parTransId="{931AE726-D79B-4B66-827B-6612681E05F3}" sibTransId="{5E71EA57-771F-4287-A656-CF4530C63A4B}"/>
    <dgm:cxn modelId="{126F8602-0B1D-40E8-A6EA-82A5F033B42B}" type="presOf" srcId="{187CAD3A-7FAF-4A6A-99F8-73A207B79C7B}" destId="{6EFA8C67-6C8E-431F-B4F4-DABB87497EEF}" srcOrd="0" destOrd="0" presId="urn:microsoft.com/office/officeart/2008/layout/VerticalCurvedList"/>
    <dgm:cxn modelId="{89783F07-1A31-4A23-BA33-4E21E3D7A2AF}" type="presOf" srcId="{AEF299D2-57A1-4C80-9AAB-1EC94DA1705F}" destId="{A0DE8CA9-1631-46C4-A85A-096935862B51}" srcOrd="0" destOrd="0" presId="urn:microsoft.com/office/officeart/2008/layout/VerticalCurvedList"/>
    <dgm:cxn modelId="{1499E051-048E-497D-A9D6-7E91F90548ED}" type="presOf" srcId="{4D5DA1F1-3D28-48C5-89DC-C60A418CCC7A}" destId="{2ED97F5F-CD88-404B-9B50-F3A5131008A1}" srcOrd="0" destOrd="0" presId="urn:microsoft.com/office/officeart/2008/layout/VerticalCurvedList"/>
    <dgm:cxn modelId="{6E3893FB-7B6A-4FD5-A2B3-3A363304298B}" type="presParOf" srcId="{A0DE8CA9-1631-46C4-A85A-096935862B51}" destId="{A6711443-76C4-4965-BFD5-4CF5905AE564}" srcOrd="0" destOrd="0" presId="urn:microsoft.com/office/officeart/2008/layout/VerticalCurvedList"/>
    <dgm:cxn modelId="{26C3B230-C25D-432D-80B7-19BE6412B0C8}" type="presParOf" srcId="{A6711443-76C4-4965-BFD5-4CF5905AE564}" destId="{D4D75D8C-5351-4FEC-B5AB-E363658547BE}" srcOrd="0" destOrd="0" presId="urn:microsoft.com/office/officeart/2008/layout/VerticalCurvedList"/>
    <dgm:cxn modelId="{86451C8E-E62E-4F78-8662-832868B365AD}" type="presParOf" srcId="{D4D75D8C-5351-4FEC-B5AB-E363658547BE}" destId="{A10EAA93-2B96-4C28-AB86-3DCC4B49EF07}" srcOrd="0" destOrd="0" presId="urn:microsoft.com/office/officeart/2008/layout/VerticalCurvedList"/>
    <dgm:cxn modelId="{8D914521-78FA-40B1-9A31-8B8DD9E5E29A}" type="presParOf" srcId="{D4D75D8C-5351-4FEC-B5AB-E363658547BE}" destId="{96963880-D95F-4649-A6FC-2F1F662579A1}" srcOrd="1" destOrd="0" presId="urn:microsoft.com/office/officeart/2008/layout/VerticalCurvedList"/>
    <dgm:cxn modelId="{1FACC52C-56ED-448D-8841-A639A8F6D445}" type="presParOf" srcId="{D4D75D8C-5351-4FEC-B5AB-E363658547BE}" destId="{711D4A78-4FB6-41DE-99BD-3326894AE391}" srcOrd="2" destOrd="0" presId="urn:microsoft.com/office/officeart/2008/layout/VerticalCurvedList"/>
    <dgm:cxn modelId="{547E22FF-2731-4B8C-995E-F0ADD795AE0B}" type="presParOf" srcId="{D4D75D8C-5351-4FEC-B5AB-E363658547BE}" destId="{D1B1B6FA-EE84-4417-B774-FCFDD81D63E1}" srcOrd="3" destOrd="0" presId="urn:microsoft.com/office/officeart/2008/layout/VerticalCurvedList"/>
    <dgm:cxn modelId="{88AB3476-0B9A-4DEE-96E4-2C3C04088FA5}" type="presParOf" srcId="{A6711443-76C4-4965-BFD5-4CF5905AE564}" destId="{6EFA8C67-6C8E-431F-B4F4-DABB87497EEF}" srcOrd="1" destOrd="0" presId="urn:microsoft.com/office/officeart/2008/layout/VerticalCurvedList"/>
    <dgm:cxn modelId="{8EBEA5D8-CD04-4A91-9776-5D06B2DE93C3}" type="presParOf" srcId="{A6711443-76C4-4965-BFD5-4CF5905AE564}" destId="{1DA18730-B0E5-4DCD-9977-D776DA03EF12}" srcOrd="2" destOrd="0" presId="urn:microsoft.com/office/officeart/2008/layout/VerticalCurvedList"/>
    <dgm:cxn modelId="{551A9EF0-0732-4B2D-9A3D-B4AD940E5DEB}" type="presParOf" srcId="{1DA18730-B0E5-4DCD-9977-D776DA03EF12}" destId="{02004D88-F5B8-4D65-A96D-B603F64C2B19}" srcOrd="0" destOrd="0" presId="urn:microsoft.com/office/officeart/2008/layout/VerticalCurvedList"/>
    <dgm:cxn modelId="{1B26DCC8-01E3-464F-9E62-21D5CE52A343}" type="presParOf" srcId="{A6711443-76C4-4965-BFD5-4CF5905AE564}" destId="{20FFEB3A-DBB8-44D5-B780-A284DF242451}" srcOrd="3" destOrd="0" presId="urn:microsoft.com/office/officeart/2008/layout/VerticalCurvedList"/>
    <dgm:cxn modelId="{27A668C9-83A5-4DD7-9CD0-461E8618667C}" type="presParOf" srcId="{A6711443-76C4-4965-BFD5-4CF5905AE564}" destId="{B05180AD-EC4A-42DF-86C4-0ED9F97504B6}" srcOrd="4" destOrd="0" presId="urn:microsoft.com/office/officeart/2008/layout/VerticalCurvedList"/>
    <dgm:cxn modelId="{9D577018-AE88-4222-AA3D-12FE73FADEB3}" type="presParOf" srcId="{B05180AD-EC4A-42DF-86C4-0ED9F97504B6}" destId="{EC41E238-35E7-4C7A-8078-3987E4494B3C}" srcOrd="0" destOrd="0" presId="urn:microsoft.com/office/officeart/2008/layout/VerticalCurvedList"/>
    <dgm:cxn modelId="{92AB7A72-6E6B-41B4-970A-665051205C3A}" type="presParOf" srcId="{A6711443-76C4-4965-BFD5-4CF5905AE564}" destId="{B07733FA-2D1A-4866-A2A4-807ABAE6B0B6}" srcOrd="5" destOrd="0" presId="urn:microsoft.com/office/officeart/2008/layout/VerticalCurvedList"/>
    <dgm:cxn modelId="{90BE3DD7-FE6F-4DD5-A0C3-C0A77D887B39}" type="presParOf" srcId="{A6711443-76C4-4965-BFD5-4CF5905AE564}" destId="{142B44BB-C138-4FE4-93EA-A96D59105CEA}" srcOrd="6" destOrd="0" presId="urn:microsoft.com/office/officeart/2008/layout/VerticalCurvedList"/>
    <dgm:cxn modelId="{DFB591AF-9437-4795-9272-5259CA703157}" type="presParOf" srcId="{142B44BB-C138-4FE4-93EA-A96D59105CEA}" destId="{3F608AE8-D070-4F1D-A31F-C397FB8825F2}" srcOrd="0" destOrd="0" presId="urn:microsoft.com/office/officeart/2008/layout/VerticalCurvedList"/>
    <dgm:cxn modelId="{997E4A94-33DE-41E1-A273-A4CF378B77B3}" type="presParOf" srcId="{A6711443-76C4-4965-BFD5-4CF5905AE564}" destId="{2ED97F5F-CD88-404B-9B50-F3A5131008A1}" srcOrd="7" destOrd="0" presId="urn:microsoft.com/office/officeart/2008/layout/VerticalCurvedList"/>
    <dgm:cxn modelId="{9DA5CEF9-9B7D-4782-B073-3D58E7DCFC8A}" type="presParOf" srcId="{A6711443-76C4-4965-BFD5-4CF5905AE564}" destId="{3811914C-16F9-4F31-B7D5-F99EFDD1CE37}" srcOrd="8" destOrd="0" presId="urn:microsoft.com/office/officeart/2008/layout/VerticalCurvedList"/>
    <dgm:cxn modelId="{23351B0D-40BD-4D66-91B5-F1D96A98F861}" type="presParOf" srcId="{3811914C-16F9-4F31-B7D5-F99EFDD1CE37}" destId="{D47D24DC-3934-40C8-A02E-4AAD2CCBC4BA}" srcOrd="0" destOrd="0" presId="urn:microsoft.com/office/officeart/2008/layout/VerticalCurvedList"/>
    <dgm:cxn modelId="{005CCD88-FB3F-4130-8C63-3A104116579F}" type="presParOf" srcId="{A6711443-76C4-4965-BFD5-4CF5905AE564}" destId="{D7EAA5E0-C02E-43F6-9E0C-CD82A143B62C}" srcOrd="9" destOrd="0" presId="urn:microsoft.com/office/officeart/2008/layout/VerticalCurvedList"/>
    <dgm:cxn modelId="{E7B74DB6-BF9C-4FE0-AA54-090836E39F9B}" type="presParOf" srcId="{A6711443-76C4-4965-BFD5-4CF5905AE564}" destId="{B12EFABE-09A4-45F4-AA95-14041FB30CFD}" srcOrd="10" destOrd="0" presId="urn:microsoft.com/office/officeart/2008/layout/VerticalCurvedList"/>
    <dgm:cxn modelId="{B72FB3F3-8FE1-423B-B623-92CDC70B5615}" type="presParOf" srcId="{B12EFABE-09A4-45F4-AA95-14041FB30CFD}" destId="{E31FBEEB-BEAF-4D2D-9DAE-26E36C6799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F299D2-57A1-4C80-9AAB-1EC94DA1705F}" type="doc">
      <dgm:prSet loTypeId="urn:microsoft.com/office/officeart/2005/8/layout/hList6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187CAD3A-7FAF-4A6A-99F8-73A207B79C7B}">
      <dgm:prSet phldrT="[Texte]" custT="1"/>
      <dgm:spPr/>
      <dgm:t>
        <a:bodyPr/>
        <a:lstStyle/>
        <a:p>
          <a:r>
            <a:rPr lang="fr-FR" sz="1600" b="0" i="0" u="none" dirty="0">
              <a:solidFill>
                <a:srgbClr val="FF0000"/>
              </a:solidFill>
            </a:rPr>
            <a:t>Mettre en évidence ses compétences et son savoir-faire.</a:t>
          </a:r>
          <a:endParaRPr lang="fr-FR" sz="1800" dirty="0">
            <a:solidFill>
              <a:srgbClr val="FF0000"/>
            </a:solidFill>
          </a:endParaRPr>
        </a:p>
      </dgm:t>
    </dgm:pt>
    <dgm:pt modelId="{EDD86092-6B14-4599-A53D-0C843327C3A1}" type="parTrans" cxnId="{DA7D6563-FB07-483E-AC02-18C1E0FD18E0}">
      <dgm:prSet/>
      <dgm:spPr/>
      <dgm:t>
        <a:bodyPr/>
        <a:lstStyle/>
        <a:p>
          <a:endParaRPr lang="fr-FR" sz="1600">
            <a:solidFill>
              <a:srgbClr val="FF0000"/>
            </a:solidFill>
          </a:endParaRPr>
        </a:p>
      </dgm:t>
    </dgm:pt>
    <dgm:pt modelId="{2459C2EB-E948-4F94-B48C-C56B0FB8B39F}" type="sibTrans" cxnId="{DA7D6563-FB07-483E-AC02-18C1E0FD18E0}">
      <dgm:prSet/>
      <dgm:spPr/>
      <dgm:t>
        <a:bodyPr/>
        <a:lstStyle/>
        <a:p>
          <a:endParaRPr lang="fr-FR" sz="1600">
            <a:solidFill>
              <a:srgbClr val="FF0000"/>
            </a:solidFill>
          </a:endParaRPr>
        </a:p>
      </dgm:t>
    </dgm:pt>
    <dgm:pt modelId="{D2122041-C85D-46A8-9F20-4F470004AA7D}">
      <dgm:prSet phldrT="[Texte]" custT="1"/>
      <dgm:spPr/>
      <dgm:t>
        <a:bodyPr/>
        <a:lstStyle/>
        <a:p>
          <a:r>
            <a:rPr lang="fr-FR" sz="1600" b="0" i="0" u="none" dirty="0">
              <a:solidFill>
                <a:srgbClr val="FF0000"/>
              </a:solidFill>
            </a:rPr>
            <a:t>S’affranchir des questions de </a:t>
          </a:r>
          <a:r>
            <a:rPr lang="fr-FR" sz="1600" b="0" i="0" u="none" dirty="0" smtClean="0">
              <a:solidFill>
                <a:srgbClr val="FF0000"/>
              </a:solidFill>
            </a:rPr>
            <a:t>genre et habitudes</a:t>
          </a:r>
          <a:endParaRPr lang="fr-FR" sz="1600" dirty="0">
            <a:solidFill>
              <a:srgbClr val="FF0000"/>
            </a:solidFill>
          </a:endParaRPr>
        </a:p>
      </dgm:t>
    </dgm:pt>
    <dgm:pt modelId="{931AE726-D79B-4B66-827B-6612681E05F3}" type="parTrans" cxnId="{F0214E80-1C7C-49D8-B766-D2FEDCF32B8E}">
      <dgm:prSet/>
      <dgm:spPr/>
      <dgm:t>
        <a:bodyPr/>
        <a:lstStyle/>
        <a:p>
          <a:endParaRPr lang="fr-FR" sz="1600">
            <a:solidFill>
              <a:srgbClr val="FF0000"/>
            </a:solidFill>
          </a:endParaRPr>
        </a:p>
      </dgm:t>
    </dgm:pt>
    <dgm:pt modelId="{5E71EA57-771F-4287-A656-CF4530C63A4B}" type="sibTrans" cxnId="{F0214E80-1C7C-49D8-B766-D2FEDCF32B8E}">
      <dgm:prSet/>
      <dgm:spPr/>
      <dgm:t>
        <a:bodyPr/>
        <a:lstStyle/>
        <a:p>
          <a:endParaRPr lang="fr-FR" sz="1600">
            <a:solidFill>
              <a:srgbClr val="FF0000"/>
            </a:solidFill>
          </a:endParaRPr>
        </a:p>
      </dgm:t>
    </dgm:pt>
    <dgm:pt modelId="{401C414A-6952-4E0B-B75F-1885F2FD34C2}">
      <dgm:prSet phldrT="[Texte]" custT="1"/>
      <dgm:spPr/>
      <dgm:t>
        <a:bodyPr/>
        <a:lstStyle/>
        <a:p>
          <a:r>
            <a:rPr lang="fr-FR" sz="1600" b="0" i="0" u="none" dirty="0">
              <a:solidFill>
                <a:srgbClr val="FF0000"/>
              </a:solidFill>
            </a:rPr>
            <a:t>Interagir dans des </a:t>
          </a:r>
          <a:r>
            <a:rPr lang="fr-FR" sz="1600" b="0" i="0" u="none" dirty="0" err="1">
              <a:solidFill>
                <a:srgbClr val="FF0000"/>
              </a:solidFill>
            </a:rPr>
            <a:t>environne-ments</a:t>
          </a:r>
          <a:r>
            <a:rPr lang="fr-FR" sz="1600" b="0" i="0" u="none" dirty="0">
              <a:solidFill>
                <a:srgbClr val="FF0000"/>
              </a:solidFill>
            </a:rPr>
            <a:t> </a:t>
          </a:r>
          <a:r>
            <a:rPr lang="fr-FR" sz="1600" b="0" i="0" u="none" dirty="0" smtClean="0">
              <a:solidFill>
                <a:srgbClr val="FF0000"/>
              </a:solidFill>
            </a:rPr>
            <a:t>intéressants opportuns</a:t>
          </a:r>
          <a:r>
            <a:rPr lang="fr-FR" sz="1800" b="0" i="0" u="none" dirty="0">
              <a:solidFill>
                <a:srgbClr val="FF0000"/>
              </a:solidFill>
            </a:rPr>
            <a:t>.</a:t>
          </a:r>
          <a:endParaRPr lang="fr-FR" sz="1800" dirty="0">
            <a:solidFill>
              <a:srgbClr val="FF0000"/>
            </a:solidFill>
          </a:endParaRPr>
        </a:p>
      </dgm:t>
    </dgm:pt>
    <dgm:pt modelId="{4374C945-0F11-4542-A214-3FE595AC35E4}" type="parTrans" cxnId="{B49470B7-E229-478F-BFBD-F6D72E3E9760}">
      <dgm:prSet/>
      <dgm:spPr/>
      <dgm:t>
        <a:bodyPr/>
        <a:lstStyle/>
        <a:p>
          <a:endParaRPr lang="fr-FR" sz="1600">
            <a:solidFill>
              <a:srgbClr val="FF0000"/>
            </a:solidFill>
          </a:endParaRPr>
        </a:p>
      </dgm:t>
    </dgm:pt>
    <dgm:pt modelId="{C51A8618-BEA8-4E3F-880C-19DD827666E5}" type="sibTrans" cxnId="{B49470B7-E229-478F-BFBD-F6D72E3E9760}">
      <dgm:prSet/>
      <dgm:spPr/>
      <dgm:t>
        <a:bodyPr/>
        <a:lstStyle/>
        <a:p>
          <a:endParaRPr lang="fr-FR" sz="1600">
            <a:solidFill>
              <a:srgbClr val="FF0000"/>
            </a:solidFill>
          </a:endParaRPr>
        </a:p>
      </dgm:t>
    </dgm:pt>
    <dgm:pt modelId="{5F6140D9-5D90-4A8C-AABE-C52056D93687}">
      <dgm:prSet phldrT="[Texte]" custT="1"/>
      <dgm:spPr/>
      <dgm:t>
        <a:bodyPr/>
        <a:lstStyle/>
        <a:p>
          <a:r>
            <a:rPr lang="fr-FR" sz="1600" b="0" i="0" u="none" dirty="0">
              <a:solidFill>
                <a:srgbClr val="FF0000"/>
              </a:solidFill>
            </a:rPr>
            <a:t>Contribuer à accompagner l’état dans toutes les réformes économiques engagées auprès des </a:t>
          </a:r>
          <a:r>
            <a:rPr lang="fr-FR" sz="1600" b="0" i="0" u="none" dirty="0" smtClean="0">
              <a:solidFill>
                <a:srgbClr val="FF0000"/>
              </a:solidFill>
            </a:rPr>
            <a:t>entreprises</a:t>
          </a:r>
          <a:endParaRPr lang="fr-FR" sz="1600" dirty="0">
            <a:solidFill>
              <a:srgbClr val="FF0000"/>
            </a:solidFill>
          </a:endParaRPr>
        </a:p>
      </dgm:t>
    </dgm:pt>
    <dgm:pt modelId="{451D55AA-F47E-4EB8-800D-DB309A6D4D97}" type="parTrans" cxnId="{30E17F52-847E-499A-A08D-72C8A583A63F}">
      <dgm:prSet/>
      <dgm:spPr/>
      <dgm:t>
        <a:bodyPr/>
        <a:lstStyle/>
        <a:p>
          <a:endParaRPr lang="fr-FR" sz="1600">
            <a:solidFill>
              <a:srgbClr val="FF0000"/>
            </a:solidFill>
          </a:endParaRPr>
        </a:p>
      </dgm:t>
    </dgm:pt>
    <dgm:pt modelId="{711C4448-D046-4673-BE4F-699676B32922}" type="sibTrans" cxnId="{30E17F52-847E-499A-A08D-72C8A583A63F}">
      <dgm:prSet/>
      <dgm:spPr/>
      <dgm:t>
        <a:bodyPr/>
        <a:lstStyle/>
        <a:p>
          <a:endParaRPr lang="fr-FR" sz="1600">
            <a:solidFill>
              <a:srgbClr val="FF0000"/>
            </a:solidFill>
          </a:endParaRPr>
        </a:p>
      </dgm:t>
    </dgm:pt>
    <dgm:pt modelId="{7B0194AB-6B1A-4F52-9C7E-D9982CFCD400}" type="pres">
      <dgm:prSet presAssocID="{AEF299D2-57A1-4C80-9AAB-1EC94DA17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9C90786-2894-4960-8854-557E664A6172}" type="pres">
      <dgm:prSet presAssocID="{187CAD3A-7FAF-4A6A-99F8-73A207B79C7B}" presName="node" presStyleLbl="node1" presStyleIdx="0" presStyleCnt="4" custScaleX="1119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79CEE7-ACA6-465E-8AFF-08803D8B90B2}" type="pres">
      <dgm:prSet presAssocID="{2459C2EB-E948-4F94-B48C-C56B0FB8B39F}" presName="sibTrans" presStyleCnt="0"/>
      <dgm:spPr/>
    </dgm:pt>
    <dgm:pt modelId="{60C055AD-9059-4B99-91C2-9FD811202983}" type="pres">
      <dgm:prSet presAssocID="{D2122041-C85D-46A8-9F20-4F470004AA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6FDB63-FDD4-48CD-A0DE-7FF22CCA33AB}" type="pres">
      <dgm:prSet presAssocID="{5E71EA57-771F-4287-A656-CF4530C63A4B}" presName="sibTrans" presStyleCnt="0"/>
      <dgm:spPr/>
    </dgm:pt>
    <dgm:pt modelId="{69EA2C2B-8A54-4C32-A002-70B70829F0F6}" type="pres">
      <dgm:prSet presAssocID="{401C414A-6952-4E0B-B75F-1885F2FD34C2}" presName="node" presStyleLbl="node1" presStyleIdx="2" presStyleCnt="4" custScaleX="1095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44D900-B2DA-4856-8147-66A3F6993948}" type="pres">
      <dgm:prSet presAssocID="{C51A8618-BEA8-4E3F-880C-19DD827666E5}" presName="sibTrans" presStyleCnt="0"/>
      <dgm:spPr/>
    </dgm:pt>
    <dgm:pt modelId="{FC777155-96BB-43DF-B56C-4034822B4381}" type="pres">
      <dgm:prSet presAssocID="{5F6140D9-5D90-4A8C-AABE-C52056D93687}" presName="node" presStyleLbl="node1" presStyleIdx="3" presStyleCnt="4" custScaleX="1219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E17F52-847E-499A-A08D-72C8A583A63F}" srcId="{AEF299D2-57A1-4C80-9AAB-1EC94DA1705F}" destId="{5F6140D9-5D90-4A8C-AABE-C52056D93687}" srcOrd="3" destOrd="0" parTransId="{451D55AA-F47E-4EB8-800D-DB309A6D4D97}" sibTransId="{711C4448-D046-4673-BE4F-699676B32922}"/>
    <dgm:cxn modelId="{9665B9B6-08F8-4FAD-B3AB-CAC6C7A7CC78}" type="presOf" srcId="{187CAD3A-7FAF-4A6A-99F8-73A207B79C7B}" destId="{19C90786-2894-4960-8854-557E664A6172}" srcOrd="0" destOrd="0" presId="urn:microsoft.com/office/officeart/2005/8/layout/hList6"/>
    <dgm:cxn modelId="{B49470B7-E229-478F-BFBD-F6D72E3E9760}" srcId="{AEF299D2-57A1-4C80-9AAB-1EC94DA1705F}" destId="{401C414A-6952-4E0B-B75F-1885F2FD34C2}" srcOrd="2" destOrd="0" parTransId="{4374C945-0F11-4542-A214-3FE595AC35E4}" sibTransId="{C51A8618-BEA8-4E3F-880C-19DD827666E5}"/>
    <dgm:cxn modelId="{5E5E132C-FEA7-48EC-908B-8A8AC3276A1A}" type="presOf" srcId="{AEF299D2-57A1-4C80-9AAB-1EC94DA1705F}" destId="{7B0194AB-6B1A-4F52-9C7E-D9982CFCD400}" srcOrd="0" destOrd="0" presId="urn:microsoft.com/office/officeart/2005/8/layout/hList6"/>
    <dgm:cxn modelId="{71B2DEEA-B00A-40C8-970D-CD65EE9A0467}" type="presOf" srcId="{401C414A-6952-4E0B-B75F-1885F2FD34C2}" destId="{69EA2C2B-8A54-4C32-A002-70B70829F0F6}" srcOrd="0" destOrd="0" presId="urn:microsoft.com/office/officeart/2005/8/layout/hList6"/>
    <dgm:cxn modelId="{DA7D6563-FB07-483E-AC02-18C1E0FD18E0}" srcId="{AEF299D2-57A1-4C80-9AAB-1EC94DA1705F}" destId="{187CAD3A-7FAF-4A6A-99F8-73A207B79C7B}" srcOrd="0" destOrd="0" parTransId="{EDD86092-6B14-4599-A53D-0C843327C3A1}" sibTransId="{2459C2EB-E948-4F94-B48C-C56B0FB8B39F}"/>
    <dgm:cxn modelId="{F0214E80-1C7C-49D8-B766-D2FEDCF32B8E}" srcId="{AEF299D2-57A1-4C80-9AAB-1EC94DA1705F}" destId="{D2122041-C85D-46A8-9F20-4F470004AA7D}" srcOrd="1" destOrd="0" parTransId="{931AE726-D79B-4B66-827B-6612681E05F3}" sibTransId="{5E71EA57-771F-4287-A656-CF4530C63A4B}"/>
    <dgm:cxn modelId="{BAD17F02-312E-49C1-BD40-367B0D601ED1}" type="presOf" srcId="{D2122041-C85D-46A8-9F20-4F470004AA7D}" destId="{60C055AD-9059-4B99-91C2-9FD811202983}" srcOrd="0" destOrd="0" presId="urn:microsoft.com/office/officeart/2005/8/layout/hList6"/>
    <dgm:cxn modelId="{171C34DA-6DB1-477D-907E-742F13C2AFC7}" type="presOf" srcId="{5F6140D9-5D90-4A8C-AABE-C52056D93687}" destId="{FC777155-96BB-43DF-B56C-4034822B4381}" srcOrd="0" destOrd="0" presId="urn:microsoft.com/office/officeart/2005/8/layout/hList6"/>
    <dgm:cxn modelId="{10A27B10-FF1C-4197-82E1-6FF608E60D5D}" type="presParOf" srcId="{7B0194AB-6B1A-4F52-9C7E-D9982CFCD400}" destId="{19C90786-2894-4960-8854-557E664A6172}" srcOrd="0" destOrd="0" presId="urn:microsoft.com/office/officeart/2005/8/layout/hList6"/>
    <dgm:cxn modelId="{8A643CD2-1361-405D-A051-547BF3125729}" type="presParOf" srcId="{7B0194AB-6B1A-4F52-9C7E-D9982CFCD400}" destId="{2E79CEE7-ACA6-465E-8AFF-08803D8B90B2}" srcOrd="1" destOrd="0" presId="urn:microsoft.com/office/officeart/2005/8/layout/hList6"/>
    <dgm:cxn modelId="{E2FC0A45-F6CC-4033-97A8-8ABDC7ADAD2C}" type="presParOf" srcId="{7B0194AB-6B1A-4F52-9C7E-D9982CFCD400}" destId="{60C055AD-9059-4B99-91C2-9FD811202983}" srcOrd="2" destOrd="0" presId="urn:microsoft.com/office/officeart/2005/8/layout/hList6"/>
    <dgm:cxn modelId="{B22B2D03-06D4-4959-A461-9804D7760F48}" type="presParOf" srcId="{7B0194AB-6B1A-4F52-9C7E-D9982CFCD400}" destId="{CC6FDB63-FDD4-48CD-A0DE-7FF22CCA33AB}" srcOrd="3" destOrd="0" presId="urn:microsoft.com/office/officeart/2005/8/layout/hList6"/>
    <dgm:cxn modelId="{007240E6-9FAA-4B51-9C31-21E211C7F96A}" type="presParOf" srcId="{7B0194AB-6B1A-4F52-9C7E-D9982CFCD400}" destId="{69EA2C2B-8A54-4C32-A002-70B70829F0F6}" srcOrd="4" destOrd="0" presId="urn:microsoft.com/office/officeart/2005/8/layout/hList6"/>
    <dgm:cxn modelId="{9F7E6D17-8F9D-4486-A92B-E32B698338BC}" type="presParOf" srcId="{7B0194AB-6B1A-4F52-9C7E-D9982CFCD400}" destId="{1D44D900-B2DA-4856-8147-66A3F6993948}" srcOrd="5" destOrd="0" presId="urn:microsoft.com/office/officeart/2005/8/layout/hList6"/>
    <dgm:cxn modelId="{97BDCA4D-00DB-42C0-B4DF-2D0F7D6089BA}" type="presParOf" srcId="{7B0194AB-6B1A-4F52-9C7E-D9982CFCD400}" destId="{FC777155-96BB-43DF-B56C-4034822B438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D847C-D06D-4524-907F-2FFD46DF9E31}">
      <dsp:nvSpPr>
        <dsp:cNvPr id="0" name=""/>
        <dsp:cNvSpPr/>
      </dsp:nvSpPr>
      <dsp:spPr>
        <a:xfrm>
          <a:off x="-5208117" y="-797719"/>
          <a:ext cx="6201944" cy="6201944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5A3EA-E295-48D5-A070-963E6ECAAF0F}">
      <dsp:nvSpPr>
        <dsp:cNvPr id="0" name=""/>
        <dsp:cNvSpPr/>
      </dsp:nvSpPr>
      <dsp:spPr>
        <a:xfrm>
          <a:off x="370638" y="242578"/>
          <a:ext cx="5535084" cy="484972"/>
        </a:xfrm>
        <a:prstGeom prst="halfFram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9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kern="1200">
              <a:solidFill>
                <a:schemeClr val="tx1"/>
              </a:solidFill>
            </a:rPr>
            <a:t>1- </a:t>
          </a:r>
          <a:r>
            <a:rPr lang="fr-FR" sz="2000" kern="1200">
              <a:solidFill>
                <a:schemeClr val="tx1"/>
              </a:solidFill>
            </a:rPr>
            <a:t> Qu’est-ce que la professionnelle Femme en temps de Crise ?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370638" y="242578"/>
        <a:ext cx="5535084" cy="484972"/>
      </dsp:txXfrm>
    </dsp:sp>
    <dsp:sp modelId="{E28126C8-AAA1-46F4-8729-4206C4782E69}">
      <dsp:nvSpPr>
        <dsp:cNvPr id="0" name=""/>
        <dsp:cNvSpPr/>
      </dsp:nvSpPr>
      <dsp:spPr>
        <a:xfrm>
          <a:off x="67530" y="181956"/>
          <a:ext cx="606216" cy="60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E3AF23-0206-48D6-979F-B94C840FEF82}">
      <dsp:nvSpPr>
        <dsp:cNvPr id="0" name=""/>
        <dsp:cNvSpPr/>
      </dsp:nvSpPr>
      <dsp:spPr>
        <a:xfrm>
          <a:off x="769562" y="969945"/>
          <a:ext cx="5136161" cy="484972"/>
        </a:xfrm>
        <a:prstGeom prst="halfFrame">
          <a:avLst/>
        </a:prstGeom>
        <a:gradFill rotWithShape="0">
          <a:gsLst>
            <a:gs pos="0">
              <a:schemeClr val="accent3">
                <a:shade val="80000"/>
                <a:hueOff val="16471"/>
                <a:satOff val="-177"/>
                <a:lumOff val="468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16471"/>
                <a:satOff val="-177"/>
                <a:lumOff val="468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9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kern="1200" dirty="0">
              <a:solidFill>
                <a:schemeClr val="tx1"/>
              </a:solidFill>
            </a:rPr>
            <a:t>2</a:t>
          </a:r>
          <a:r>
            <a:rPr lang="fr-FR" sz="2000" kern="1200" dirty="0">
              <a:solidFill>
                <a:schemeClr val="tx1"/>
              </a:solidFill>
            </a:rPr>
            <a:t> </a:t>
          </a:r>
          <a:r>
            <a:rPr lang="ar-DZ" sz="2000" kern="1200" dirty="0">
              <a:solidFill>
                <a:schemeClr val="tx1"/>
              </a:solidFill>
            </a:rPr>
            <a:t>- </a:t>
          </a:r>
          <a:r>
            <a:rPr lang="fr-FR" sz="2000" kern="1200" dirty="0">
              <a:solidFill>
                <a:schemeClr val="tx1"/>
              </a:solidFill>
            </a:rPr>
            <a:t>Que crée t-elle dans </a:t>
          </a:r>
          <a:r>
            <a:rPr lang="fr-FR" sz="2000" kern="1200" dirty="0" smtClean="0">
              <a:solidFill>
                <a:schemeClr val="tx1"/>
              </a:solidFill>
            </a:rPr>
            <a:t>les </a:t>
          </a:r>
          <a:r>
            <a:rPr lang="fr-FR" sz="2000" kern="1200" dirty="0">
              <a:solidFill>
                <a:schemeClr val="tx1"/>
              </a:solidFill>
            </a:rPr>
            <a:t>difficultés ?</a:t>
          </a:r>
        </a:p>
      </dsp:txBody>
      <dsp:txXfrm>
        <a:off x="769562" y="969945"/>
        <a:ext cx="5136161" cy="484972"/>
      </dsp:txXfrm>
    </dsp:sp>
    <dsp:sp modelId="{9A75581E-F554-4FB0-939E-56EAB897F234}">
      <dsp:nvSpPr>
        <dsp:cNvPr id="0" name=""/>
        <dsp:cNvSpPr/>
      </dsp:nvSpPr>
      <dsp:spPr>
        <a:xfrm>
          <a:off x="466453" y="909324"/>
          <a:ext cx="606216" cy="60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6471"/>
              <a:satOff val="-177"/>
              <a:lumOff val="46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603FCA-16BD-42F1-AA1F-5EAEA8050734}">
      <dsp:nvSpPr>
        <dsp:cNvPr id="0" name=""/>
        <dsp:cNvSpPr/>
      </dsp:nvSpPr>
      <dsp:spPr>
        <a:xfrm>
          <a:off x="951979" y="1697313"/>
          <a:ext cx="4953743" cy="484972"/>
        </a:xfrm>
        <a:prstGeom prst="halfFrame">
          <a:avLst/>
        </a:prstGeom>
        <a:gradFill rotWithShape="0">
          <a:gsLst>
            <a:gs pos="0">
              <a:schemeClr val="accent3">
                <a:shade val="80000"/>
                <a:hueOff val="32941"/>
                <a:satOff val="-353"/>
                <a:lumOff val="936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32941"/>
                <a:satOff val="-353"/>
                <a:lumOff val="936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9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kern="1200" dirty="0">
              <a:solidFill>
                <a:schemeClr val="tx1"/>
              </a:solidFill>
            </a:rPr>
            <a:t>3</a:t>
          </a:r>
          <a:r>
            <a:rPr lang="fr-FR" sz="2000" kern="1200" dirty="0">
              <a:solidFill>
                <a:schemeClr val="tx1"/>
              </a:solidFill>
            </a:rPr>
            <a:t> </a:t>
          </a:r>
          <a:r>
            <a:rPr lang="ar-DZ" sz="2000" kern="1200" dirty="0">
              <a:solidFill>
                <a:schemeClr val="tx1"/>
              </a:solidFill>
            </a:rPr>
            <a:t>- </a:t>
          </a:r>
          <a:r>
            <a:rPr lang="fr-FR" sz="2000" kern="1200" dirty="0">
              <a:solidFill>
                <a:schemeClr val="tx1"/>
              </a:solidFill>
            </a:rPr>
            <a:t>Ce que fait la professionnelle </a:t>
          </a:r>
          <a:r>
            <a:rPr lang="fr-FR" sz="2000" kern="1200" dirty="0" smtClean="0">
              <a:solidFill>
                <a:schemeClr val="tx1"/>
              </a:solidFill>
            </a:rPr>
            <a:t>E.C. d’</a:t>
          </a:r>
          <a:r>
            <a:rPr lang="fr-FR" sz="2000" kern="1200" dirty="0" err="1" smtClean="0">
              <a:solidFill>
                <a:schemeClr val="tx1"/>
              </a:solidFill>
            </a:rPr>
            <a:t>éfficace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>
              <a:solidFill>
                <a:schemeClr val="tx1"/>
              </a:solidFill>
            </a:rPr>
            <a:t>en temps de difficultés ?</a:t>
          </a:r>
        </a:p>
      </dsp:txBody>
      <dsp:txXfrm>
        <a:off x="951979" y="1697313"/>
        <a:ext cx="4953743" cy="484972"/>
      </dsp:txXfrm>
    </dsp:sp>
    <dsp:sp modelId="{A5AB6A26-157E-48F5-986C-4DCBE36A15C7}">
      <dsp:nvSpPr>
        <dsp:cNvPr id="0" name=""/>
        <dsp:cNvSpPr/>
      </dsp:nvSpPr>
      <dsp:spPr>
        <a:xfrm>
          <a:off x="648871" y="1636691"/>
          <a:ext cx="606216" cy="60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32941"/>
              <a:satOff val="-353"/>
              <a:lumOff val="93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53A6CC-E75E-4205-8877-0B1A505C0329}">
      <dsp:nvSpPr>
        <dsp:cNvPr id="0" name=""/>
        <dsp:cNvSpPr/>
      </dsp:nvSpPr>
      <dsp:spPr>
        <a:xfrm>
          <a:off x="951979" y="2424219"/>
          <a:ext cx="4953743" cy="484972"/>
        </a:xfrm>
        <a:prstGeom prst="halfFrame">
          <a:avLst/>
        </a:prstGeom>
        <a:gradFill rotWithShape="0">
          <a:gsLst>
            <a:gs pos="0">
              <a:schemeClr val="accent3">
                <a:shade val="80000"/>
                <a:hueOff val="49412"/>
                <a:satOff val="-530"/>
                <a:lumOff val="140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49412"/>
                <a:satOff val="-530"/>
                <a:lumOff val="140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9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kern="1200">
              <a:solidFill>
                <a:schemeClr val="tx1"/>
              </a:solidFill>
            </a:rPr>
            <a:t>4- </a:t>
          </a:r>
          <a:r>
            <a:rPr lang="fr-FR" sz="2000" kern="1200">
              <a:solidFill>
                <a:schemeClr val="tx1"/>
              </a:solidFill>
            </a:rPr>
            <a:t> Comment se préparer et prévenir les difficultés ?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951979" y="2424219"/>
        <a:ext cx="4953743" cy="484972"/>
      </dsp:txXfrm>
    </dsp:sp>
    <dsp:sp modelId="{A4F879E9-24B4-41A6-B10C-EF9BB6EA2AF9}">
      <dsp:nvSpPr>
        <dsp:cNvPr id="0" name=""/>
        <dsp:cNvSpPr/>
      </dsp:nvSpPr>
      <dsp:spPr>
        <a:xfrm>
          <a:off x="648871" y="2363598"/>
          <a:ext cx="606216" cy="60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49412"/>
              <a:satOff val="-530"/>
              <a:lumOff val="140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A9E4F2-8646-44BB-BE41-3D8672F5D606}">
      <dsp:nvSpPr>
        <dsp:cNvPr id="0" name=""/>
        <dsp:cNvSpPr/>
      </dsp:nvSpPr>
      <dsp:spPr>
        <a:xfrm>
          <a:off x="769562" y="3151587"/>
          <a:ext cx="5136161" cy="484972"/>
        </a:xfrm>
        <a:prstGeom prst="halfFrame">
          <a:avLst/>
        </a:prstGeom>
        <a:gradFill rotWithShape="0">
          <a:gsLst>
            <a:gs pos="0">
              <a:schemeClr val="accent3">
                <a:shade val="80000"/>
                <a:hueOff val="65883"/>
                <a:satOff val="-706"/>
                <a:lumOff val="187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65883"/>
                <a:satOff val="-706"/>
                <a:lumOff val="187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9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kern="1200" dirty="0">
              <a:solidFill>
                <a:schemeClr val="tx1"/>
              </a:solidFill>
            </a:rPr>
            <a:t>5</a:t>
          </a:r>
          <a:r>
            <a:rPr lang="fr-FR" sz="2000" kern="1200" dirty="0">
              <a:solidFill>
                <a:schemeClr val="tx1"/>
              </a:solidFill>
            </a:rPr>
            <a:t> </a:t>
          </a:r>
          <a:r>
            <a:rPr lang="ar-DZ" sz="2000" kern="1200" dirty="0">
              <a:solidFill>
                <a:schemeClr val="tx1"/>
              </a:solidFill>
            </a:rPr>
            <a:t>- </a:t>
          </a:r>
          <a:r>
            <a:rPr lang="fr-FR" sz="2000" kern="1200" dirty="0">
              <a:solidFill>
                <a:schemeClr val="tx1"/>
              </a:solidFill>
            </a:rPr>
            <a:t>Comment y </a:t>
          </a:r>
          <a:r>
            <a:rPr lang="fr-FR" sz="2000" kern="1200" dirty="0" smtClean="0">
              <a:solidFill>
                <a:schemeClr val="tx1"/>
              </a:solidFill>
            </a:rPr>
            <a:t>répondre </a:t>
          </a:r>
          <a:r>
            <a:rPr lang="fr-FR" sz="2000" kern="1200" dirty="0">
              <a:solidFill>
                <a:schemeClr val="tx1"/>
              </a:solidFill>
            </a:rPr>
            <a:t>positivement ?</a:t>
          </a:r>
        </a:p>
      </dsp:txBody>
      <dsp:txXfrm>
        <a:off x="769562" y="3151587"/>
        <a:ext cx="5136161" cy="484972"/>
      </dsp:txXfrm>
    </dsp:sp>
    <dsp:sp modelId="{04FEEB6F-0AB3-4A6B-9517-B072AE2F2FFC}">
      <dsp:nvSpPr>
        <dsp:cNvPr id="0" name=""/>
        <dsp:cNvSpPr/>
      </dsp:nvSpPr>
      <dsp:spPr>
        <a:xfrm>
          <a:off x="466453" y="3090965"/>
          <a:ext cx="606216" cy="60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65883"/>
              <a:satOff val="-706"/>
              <a:lumOff val="187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C387DB-5606-4869-B173-47042ADCA7FE}">
      <dsp:nvSpPr>
        <dsp:cNvPr id="0" name=""/>
        <dsp:cNvSpPr/>
      </dsp:nvSpPr>
      <dsp:spPr>
        <a:xfrm>
          <a:off x="370638" y="3878954"/>
          <a:ext cx="5535084" cy="484972"/>
        </a:xfrm>
        <a:prstGeom prst="halfFrame">
          <a:avLst/>
        </a:prstGeom>
        <a:gradFill rotWithShape="0">
          <a:gsLst>
            <a:gs pos="0">
              <a:schemeClr val="accent3">
                <a:shade val="80000"/>
                <a:hueOff val="82354"/>
                <a:satOff val="-883"/>
                <a:lumOff val="234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82354"/>
                <a:satOff val="-883"/>
                <a:lumOff val="234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9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</a:rPr>
            <a:t>6- De quelle façon l’ONEC peut-il soutenir 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>
              <a:solidFill>
                <a:schemeClr val="tx1"/>
              </a:solidFill>
            </a:rPr>
            <a:t>l’attractivité du métier auprès des Femmes ?</a:t>
          </a:r>
        </a:p>
      </dsp:txBody>
      <dsp:txXfrm>
        <a:off x="370638" y="3878954"/>
        <a:ext cx="5535084" cy="484972"/>
      </dsp:txXfrm>
    </dsp:sp>
    <dsp:sp modelId="{B56C49E3-DFFD-4C68-8747-6C10DD99C943}">
      <dsp:nvSpPr>
        <dsp:cNvPr id="0" name=""/>
        <dsp:cNvSpPr/>
      </dsp:nvSpPr>
      <dsp:spPr>
        <a:xfrm>
          <a:off x="67530" y="3818332"/>
          <a:ext cx="606216" cy="60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82354"/>
              <a:satOff val="-883"/>
              <a:lumOff val="234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7ACAB-D348-4C04-9834-22B56EB3CDF7}">
      <dsp:nvSpPr>
        <dsp:cNvPr id="0" name=""/>
        <dsp:cNvSpPr/>
      </dsp:nvSpPr>
      <dsp:spPr>
        <a:xfrm>
          <a:off x="1866125" y="1412077"/>
          <a:ext cx="1006527" cy="1006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/>
            <a:t>1971</a:t>
          </a:r>
          <a:endParaRPr lang="fr-FR" sz="2300" kern="1200" dirty="0"/>
        </a:p>
      </dsp:txBody>
      <dsp:txXfrm>
        <a:off x="2013527" y="1559479"/>
        <a:ext cx="711723" cy="711723"/>
      </dsp:txXfrm>
    </dsp:sp>
    <dsp:sp modelId="{726FB5DD-A135-4EB5-A8FE-FBED1195A65A}">
      <dsp:nvSpPr>
        <dsp:cNvPr id="0" name=""/>
        <dsp:cNvSpPr/>
      </dsp:nvSpPr>
      <dsp:spPr>
        <a:xfrm rot="16200000">
          <a:off x="2262488" y="1045319"/>
          <a:ext cx="213800" cy="342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294558" y="1145833"/>
        <a:ext cx="149660" cy="205331"/>
      </dsp:txXfrm>
    </dsp:sp>
    <dsp:sp modelId="{23987225-25EC-4C20-9F43-B4897CFE41AF}">
      <dsp:nvSpPr>
        <dsp:cNvPr id="0" name=""/>
        <dsp:cNvSpPr/>
      </dsp:nvSpPr>
      <dsp:spPr>
        <a:xfrm>
          <a:off x="1866125" y="2152"/>
          <a:ext cx="1006527" cy="1006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Cabinet 1</a:t>
          </a:r>
        </a:p>
      </dsp:txBody>
      <dsp:txXfrm>
        <a:off x="2013527" y="149554"/>
        <a:ext cx="711723" cy="711723"/>
      </dsp:txXfrm>
    </dsp:sp>
    <dsp:sp modelId="{A3AF3D45-740D-4FDD-9261-BDBF2950D95A}">
      <dsp:nvSpPr>
        <dsp:cNvPr id="0" name=""/>
        <dsp:cNvSpPr/>
      </dsp:nvSpPr>
      <dsp:spPr>
        <a:xfrm rot="19800000">
          <a:off x="2867763" y="1394775"/>
          <a:ext cx="213800" cy="342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872060" y="1479254"/>
        <a:ext cx="149660" cy="205331"/>
      </dsp:txXfrm>
    </dsp:sp>
    <dsp:sp modelId="{2CE24749-B7AD-4987-99F6-4E93B8064E94}">
      <dsp:nvSpPr>
        <dsp:cNvPr id="0" name=""/>
        <dsp:cNvSpPr/>
      </dsp:nvSpPr>
      <dsp:spPr>
        <a:xfrm>
          <a:off x="3087156" y="707114"/>
          <a:ext cx="1006527" cy="1006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Cabinet 2</a:t>
          </a:r>
        </a:p>
      </dsp:txBody>
      <dsp:txXfrm>
        <a:off x="3234558" y="854516"/>
        <a:ext cx="711723" cy="711723"/>
      </dsp:txXfrm>
    </dsp:sp>
    <dsp:sp modelId="{97343F17-7081-4ADC-AE38-D2762ED49897}">
      <dsp:nvSpPr>
        <dsp:cNvPr id="0" name=""/>
        <dsp:cNvSpPr/>
      </dsp:nvSpPr>
      <dsp:spPr>
        <a:xfrm rot="1800000">
          <a:off x="2867763" y="2093687"/>
          <a:ext cx="213800" cy="342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872060" y="2146096"/>
        <a:ext cx="149660" cy="205331"/>
      </dsp:txXfrm>
    </dsp:sp>
    <dsp:sp modelId="{7644E781-8C5A-4D85-A5CB-8D8A184E1768}">
      <dsp:nvSpPr>
        <dsp:cNvPr id="0" name=""/>
        <dsp:cNvSpPr/>
      </dsp:nvSpPr>
      <dsp:spPr>
        <a:xfrm>
          <a:off x="3087156" y="2117039"/>
          <a:ext cx="1006527" cy="1006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Cabinet 3</a:t>
          </a:r>
        </a:p>
      </dsp:txBody>
      <dsp:txXfrm>
        <a:off x="3234558" y="2264441"/>
        <a:ext cx="711723" cy="711723"/>
      </dsp:txXfrm>
    </dsp:sp>
    <dsp:sp modelId="{F002DA59-2040-4404-8CBC-6297A88D8F7A}">
      <dsp:nvSpPr>
        <dsp:cNvPr id="0" name=""/>
        <dsp:cNvSpPr/>
      </dsp:nvSpPr>
      <dsp:spPr>
        <a:xfrm rot="5400000">
          <a:off x="2262488" y="2443142"/>
          <a:ext cx="213800" cy="342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294558" y="2479516"/>
        <a:ext cx="149660" cy="205331"/>
      </dsp:txXfrm>
    </dsp:sp>
    <dsp:sp modelId="{08B101C9-93DD-4CBE-969B-07BB118CCB86}">
      <dsp:nvSpPr>
        <dsp:cNvPr id="0" name=""/>
        <dsp:cNvSpPr/>
      </dsp:nvSpPr>
      <dsp:spPr>
        <a:xfrm>
          <a:off x="1866125" y="2822002"/>
          <a:ext cx="1006527" cy="1006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Cabinet 4</a:t>
          </a:r>
        </a:p>
      </dsp:txBody>
      <dsp:txXfrm>
        <a:off x="2013527" y="2969404"/>
        <a:ext cx="711723" cy="711723"/>
      </dsp:txXfrm>
    </dsp:sp>
    <dsp:sp modelId="{DF1A15F1-3602-4492-8AB9-91145E81908F}">
      <dsp:nvSpPr>
        <dsp:cNvPr id="0" name=""/>
        <dsp:cNvSpPr/>
      </dsp:nvSpPr>
      <dsp:spPr>
        <a:xfrm rot="9000000">
          <a:off x="1657213" y="2093687"/>
          <a:ext cx="213800" cy="342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1717056" y="2146096"/>
        <a:ext cx="149660" cy="205331"/>
      </dsp:txXfrm>
    </dsp:sp>
    <dsp:sp modelId="{481AE04E-F306-45E1-898D-FC69DA58DBAD}">
      <dsp:nvSpPr>
        <dsp:cNvPr id="0" name=""/>
        <dsp:cNvSpPr/>
      </dsp:nvSpPr>
      <dsp:spPr>
        <a:xfrm>
          <a:off x="645094" y="2117039"/>
          <a:ext cx="1006527" cy="1006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Cabinet 5</a:t>
          </a:r>
        </a:p>
      </dsp:txBody>
      <dsp:txXfrm>
        <a:off x="792496" y="2264441"/>
        <a:ext cx="711723" cy="711723"/>
      </dsp:txXfrm>
    </dsp:sp>
    <dsp:sp modelId="{205FE222-99E2-42BF-8C17-93D85FC7BF28}">
      <dsp:nvSpPr>
        <dsp:cNvPr id="0" name=""/>
        <dsp:cNvSpPr/>
      </dsp:nvSpPr>
      <dsp:spPr>
        <a:xfrm rot="12600000">
          <a:off x="1657213" y="1394775"/>
          <a:ext cx="213800" cy="342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1717056" y="1479254"/>
        <a:ext cx="149660" cy="205331"/>
      </dsp:txXfrm>
    </dsp:sp>
    <dsp:sp modelId="{A266E8AB-6921-4FD2-84B2-6CB43BBDE561}">
      <dsp:nvSpPr>
        <dsp:cNvPr id="0" name=""/>
        <dsp:cNvSpPr/>
      </dsp:nvSpPr>
      <dsp:spPr>
        <a:xfrm>
          <a:off x="645094" y="707114"/>
          <a:ext cx="1006527" cy="1006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Cabinet 6</a:t>
          </a:r>
        </a:p>
      </dsp:txBody>
      <dsp:txXfrm>
        <a:off x="792496" y="854516"/>
        <a:ext cx="711723" cy="711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FCFA8-FD40-466D-AF09-0D34E2898F62}">
      <dsp:nvSpPr>
        <dsp:cNvPr id="0" name=""/>
        <dsp:cNvSpPr/>
      </dsp:nvSpPr>
      <dsp:spPr>
        <a:xfrm>
          <a:off x="0" y="382343"/>
          <a:ext cx="5729374" cy="358085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374CC-03E6-4934-9CDF-3A13B5AC914D}">
      <dsp:nvSpPr>
        <dsp:cNvPr id="0" name=""/>
        <dsp:cNvSpPr/>
      </dsp:nvSpPr>
      <dsp:spPr>
        <a:xfrm>
          <a:off x="727630" y="2853852"/>
          <a:ext cx="148963" cy="148963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B4EF7-0BF4-4F24-BF90-CE180475975A}">
      <dsp:nvSpPr>
        <dsp:cNvPr id="0" name=""/>
        <dsp:cNvSpPr/>
      </dsp:nvSpPr>
      <dsp:spPr>
        <a:xfrm>
          <a:off x="802112" y="2928334"/>
          <a:ext cx="1334944" cy="10348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33" tIns="0" rIns="0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1971 (0)</a:t>
          </a:r>
        </a:p>
      </dsp:txBody>
      <dsp:txXfrm>
        <a:off x="802112" y="2928334"/>
        <a:ext cx="1334944" cy="1034868"/>
      </dsp:txXfrm>
    </dsp:sp>
    <dsp:sp modelId="{B75AD979-4BD4-4565-845B-B1468D6B53F6}">
      <dsp:nvSpPr>
        <dsp:cNvPr id="0" name=""/>
        <dsp:cNvSpPr/>
      </dsp:nvSpPr>
      <dsp:spPr>
        <a:xfrm>
          <a:off x="2042522" y="1880575"/>
          <a:ext cx="269280" cy="269280"/>
        </a:xfrm>
        <a:prstGeom prst="ellipse">
          <a:avLst/>
        </a:prstGeom>
        <a:solidFill>
          <a:schemeClr val="accent4">
            <a:shade val="50000"/>
            <a:hueOff val="-319309"/>
            <a:satOff val="25542"/>
            <a:lumOff val="270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ABE6D3-C39A-4DFA-B2BC-60B99751FE00}">
      <dsp:nvSpPr>
        <dsp:cNvPr id="0" name=""/>
        <dsp:cNvSpPr/>
      </dsp:nvSpPr>
      <dsp:spPr>
        <a:xfrm>
          <a:off x="2177162" y="2015215"/>
          <a:ext cx="1375050" cy="19479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86" tIns="0" rIns="0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1992 (07)</a:t>
          </a:r>
        </a:p>
      </dsp:txBody>
      <dsp:txXfrm>
        <a:off x="2177162" y="2015215"/>
        <a:ext cx="1375050" cy="1947987"/>
      </dsp:txXfrm>
    </dsp:sp>
    <dsp:sp modelId="{D1949D88-90E4-4DDA-A5FC-95CCFBB96CE6}">
      <dsp:nvSpPr>
        <dsp:cNvPr id="0" name=""/>
        <dsp:cNvSpPr/>
      </dsp:nvSpPr>
      <dsp:spPr>
        <a:xfrm>
          <a:off x="3623829" y="1288301"/>
          <a:ext cx="372409" cy="372409"/>
        </a:xfrm>
        <a:prstGeom prst="ellipse">
          <a:avLst/>
        </a:prstGeom>
        <a:solidFill>
          <a:schemeClr val="accent4">
            <a:shade val="50000"/>
            <a:hueOff val="-319309"/>
            <a:satOff val="25542"/>
            <a:lumOff val="270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336913-8FBC-4ED1-AE03-743317EFE6AD}">
      <dsp:nvSpPr>
        <dsp:cNvPr id="0" name=""/>
        <dsp:cNvSpPr/>
      </dsp:nvSpPr>
      <dsp:spPr>
        <a:xfrm>
          <a:off x="3810034" y="1474505"/>
          <a:ext cx="1375050" cy="248869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32" tIns="0" rIns="0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2022 (30)</a:t>
          </a:r>
        </a:p>
      </dsp:txBody>
      <dsp:txXfrm>
        <a:off x="3810034" y="1474505"/>
        <a:ext cx="1375050" cy="2488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E5C51-D1EE-43AE-9D1A-4AB97B765BEE}">
      <dsp:nvSpPr>
        <dsp:cNvPr id="0" name=""/>
        <dsp:cNvSpPr/>
      </dsp:nvSpPr>
      <dsp:spPr>
        <a:xfrm>
          <a:off x="97294" y="1918407"/>
          <a:ext cx="1414494" cy="4661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Femmes CAC Installées </a:t>
          </a:r>
          <a:r>
            <a:rPr lang="fr-FR" sz="1200" kern="1200" dirty="0" smtClean="0"/>
            <a:t>(425)</a:t>
          </a:r>
          <a:endParaRPr lang="fr-FR" sz="1200" kern="1200" dirty="0"/>
        </a:p>
      </dsp:txBody>
      <dsp:txXfrm>
        <a:off x="97294" y="1918407"/>
        <a:ext cx="1414494" cy="466140"/>
      </dsp:txXfrm>
    </dsp:sp>
    <dsp:sp modelId="{36859B45-EDF4-4D61-BBA9-E665E200F9BB}">
      <dsp:nvSpPr>
        <dsp:cNvPr id="0" name=""/>
        <dsp:cNvSpPr/>
      </dsp:nvSpPr>
      <dsp:spPr>
        <a:xfrm>
          <a:off x="95687" y="1776636"/>
          <a:ext cx="112516" cy="1125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EF661-30C0-4A41-B903-8AECA28A4E2F}">
      <dsp:nvSpPr>
        <dsp:cNvPr id="0" name=""/>
        <dsp:cNvSpPr/>
      </dsp:nvSpPr>
      <dsp:spPr>
        <a:xfrm>
          <a:off x="174448" y="1619113"/>
          <a:ext cx="112516" cy="112516"/>
        </a:xfrm>
        <a:prstGeom prst="ellipse">
          <a:avLst/>
        </a:prstGeom>
        <a:solidFill>
          <a:schemeClr val="accent3">
            <a:hueOff val="-554629"/>
            <a:satOff val="4701"/>
            <a:lumOff val="4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80EBB-FDB8-4108-A808-B399079EDB52}">
      <dsp:nvSpPr>
        <dsp:cNvPr id="0" name=""/>
        <dsp:cNvSpPr/>
      </dsp:nvSpPr>
      <dsp:spPr>
        <a:xfrm>
          <a:off x="363476" y="1650618"/>
          <a:ext cx="176811" cy="176811"/>
        </a:xfrm>
        <a:prstGeom prst="ellipse">
          <a:avLst/>
        </a:prstGeom>
        <a:solidFill>
          <a:schemeClr val="accent3">
            <a:hueOff val="-1109258"/>
            <a:satOff val="9402"/>
            <a:lumOff val="9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0F9F0D-438D-44AF-81F0-865260A7D48F}">
      <dsp:nvSpPr>
        <dsp:cNvPr id="0" name=""/>
        <dsp:cNvSpPr/>
      </dsp:nvSpPr>
      <dsp:spPr>
        <a:xfrm>
          <a:off x="521000" y="1477342"/>
          <a:ext cx="112516" cy="112516"/>
        </a:xfrm>
        <a:prstGeom prst="ellipse">
          <a:avLst/>
        </a:prstGeom>
        <a:solidFill>
          <a:schemeClr val="accent3">
            <a:hueOff val="-1663887"/>
            <a:satOff val="14103"/>
            <a:lumOff val="14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BF1A10-EBDA-46A3-B06C-22D62C1469C3}">
      <dsp:nvSpPr>
        <dsp:cNvPr id="0" name=""/>
        <dsp:cNvSpPr/>
      </dsp:nvSpPr>
      <dsp:spPr>
        <a:xfrm>
          <a:off x="725780" y="1414333"/>
          <a:ext cx="112516" cy="112516"/>
        </a:xfrm>
        <a:prstGeom prst="ellipse">
          <a:avLst/>
        </a:prstGeom>
        <a:solidFill>
          <a:schemeClr val="accent3">
            <a:hueOff val="-2218516"/>
            <a:satOff val="18803"/>
            <a:lumOff val="18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64EAB-C88B-4808-AADE-EAE6432B7D4B}">
      <dsp:nvSpPr>
        <dsp:cNvPr id="0" name=""/>
        <dsp:cNvSpPr/>
      </dsp:nvSpPr>
      <dsp:spPr>
        <a:xfrm>
          <a:off x="977817" y="1524599"/>
          <a:ext cx="112516" cy="112516"/>
        </a:xfrm>
        <a:prstGeom prst="ellipse">
          <a:avLst/>
        </a:prstGeom>
        <a:solidFill>
          <a:schemeClr val="accent3">
            <a:hueOff val="-2773145"/>
            <a:satOff val="23504"/>
            <a:lumOff val="234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0C4BF2-A2E4-4FAB-BBB0-A42A5E972087}">
      <dsp:nvSpPr>
        <dsp:cNvPr id="0" name=""/>
        <dsp:cNvSpPr/>
      </dsp:nvSpPr>
      <dsp:spPr>
        <a:xfrm>
          <a:off x="1135340" y="1603361"/>
          <a:ext cx="176811" cy="176811"/>
        </a:xfrm>
        <a:prstGeom prst="ellipse">
          <a:avLst/>
        </a:prstGeom>
        <a:solidFill>
          <a:schemeClr val="accent3">
            <a:hueOff val="-3327774"/>
            <a:satOff val="28205"/>
            <a:lumOff val="281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00D69-A8B7-4356-B960-6E556ADB12A4}">
      <dsp:nvSpPr>
        <dsp:cNvPr id="0" name=""/>
        <dsp:cNvSpPr/>
      </dsp:nvSpPr>
      <dsp:spPr>
        <a:xfrm>
          <a:off x="1355873" y="1776636"/>
          <a:ext cx="112516" cy="112516"/>
        </a:xfrm>
        <a:prstGeom prst="ellipse">
          <a:avLst/>
        </a:prstGeom>
        <a:solidFill>
          <a:schemeClr val="accent3">
            <a:hueOff val="-3882403"/>
            <a:satOff val="32906"/>
            <a:lumOff val="32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FE19EC-8732-4BF6-B8A8-0D2EC38A3170}">
      <dsp:nvSpPr>
        <dsp:cNvPr id="0" name=""/>
        <dsp:cNvSpPr/>
      </dsp:nvSpPr>
      <dsp:spPr>
        <a:xfrm>
          <a:off x="1450387" y="1949912"/>
          <a:ext cx="112516" cy="112516"/>
        </a:xfrm>
        <a:prstGeom prst="ellipse">
          <a:avLst/>
        </a:prstGeom>
        <a:solidFill>
          <a:schemeClr val="accent3">
            <a:hueOff val="-4437032"/>
            <a:satOff val="37607"/>
            <a:lumOff val="37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362E40-70CB-4DDD-9A89-636E75ACBB4E}">
      <dsp:nvSpPr>
        <dsp:cNvPr id="0" name=""/>
        <dsp:cNvSpPr/>
      </dsp:nvSpPr>
      <dsp:spPr>
        <a:xfrm>
          <a:off x="631266" y="1619113"/>
          <a:ext cx="289328" cy="289328"/>
        </a:xfrm>
        <a:prstGeom prst="ellipse">
          <a:avLst/>
        </a:prstGeom>
        <a:solidFill>
          <a:schemeClr val="accent3">
            <a:hueOff val="-4991661"/>
            <a:satOff val="42307"/>
            <a:lumOff val="42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15F1C4-B041-47C8-B4FB-E5E77E19EE29}">
      <dsp:nvSpPr>
        <dsp:cNvPr id="0" name=""/>
        <dsp:cNvSpPr/>
      </dsp:nvSpPr>
      <dsp:spPr>
        <a:xfrm>
          <a:off x="16925" y="2217701"/>
          <a:ext cx="112516" cy="112516"/>
        </a:xfrm>
        <a:prstGeom prst="ellipse">
          <a:avLst/>
        </a:prstGeom>
        <a:solidFill>
          <a:schemeClr val="accent3">
            <a:hueOff val="-5546290"/>
            <a:satOff val="47008"/>
            <a:lumOff val="46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DC421-BF8A-4C63-9DFA-4EEEC9D567F9}">
      <dsp:nvSpPr>
        <dsp:cNvPr id="0" name=""/>
        <dsp:cNvSpPr/>
      </dsp:nvSpPr>
      <dsp:spPr>
        <a:xfrm>
          <a:off x="111439" y="2359472"/>
          <a:ext cx="176811" cy="176811"/>
        </a:xfrm>
        <a:prstGeom prst="ellipse">
          <a:avLst/>
        </a:prstGeom>
        <a:solidFill>
          <a:schemeClr val="accent3">
            <a:hueOff val="-6100919"/>
            <a:satOff val="51709"/>
            <a:lumOff val="51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79A234-3D20-42DB-AD95-DB1A18F22780}">
      <dsp:nvSpPr>
        <dsp:cNvPr id="0" name=""/>
        <dsp:cNvSpPr/>
      </dsp:nvSpPr>
      <dsp:spPr>
        <a:xfrm>
          <a:off x="347724" y="2485491"/>
          <a:ext cx="257180" cy="257180"/>
        </a:xfrm>
        <a:prstGeom prst="ellipse">
          <a:avLst/>
        </a:prstGeom>
        <a:solidFill>
          <a:schemeClr val="accent3">
            <a:hueOff val="-6655548"/>
            <a:satOff val="56410"/>
            <a:lumOff val="562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B3CB8-1C5B-4E19-8C49-CAA1CC99BF06}">
      <dsp:nvSpPr>
        <dsp:cNvPr id="0" name=""/>
        <dsp:cNvSpPr/>
      </dsp:nvSpPr>
      <dsp:spPr>
        <a:xfrm>
          <a:off x="678523" y="2690271"/>
          <a:ext cx="112516" cy="112516"/>
        </a:xfrm>
        <a:prstGeom prst="ellipse">
          <a:avLst/>
        </a:prstGeom>
        <a:solidFill>
          <a:schemeClr val="accent3">
            <a:hueOff val="-7210176"/>
            <a:satOff val="61111"/>
            <a:lumOff val="60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D0A59-5D69-4477-8792-94B5EA5F50A0}">
      <dsp:nvSpPr>
        <dsp:cNvPr id="0" name=""/>
        <dsp:cNvSpPr/>
      </dsp:nvSpPr>
      <dsp:spPr>
        <a:xfrm>
          <a:off x="741532" y="2485491"/>
          <a:ext cx="176811" cy="176811"/>
        </a:xfrm>
        <a:prstGeom prst="ellipse">
          <a:avLst/>
        </a:prstGeom>
        <a:solidFill>
          <a:schemeClr val="accent3">
            <a:hueOff val="-7764805"/>
            <a:satOff val="65812"/>
            <a:lumOff val="65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F5640-696D-4667-9D49-5E45AB3ECA54}">
      <dsp:nvSpPr>
        <dsp:cNvPr id="0" name=""/>
        <dsp:cNvSpPr/>
      </dsp:nvSpPr>
      <dsp:spPr>
        <a:xfrm>
          <a:off x="899055" y="2706024"/>
          <a:ext cx="112516" cy="112516"/>
        </a:xfrm>
        <a:prstGeom prst="ellipse">
          <a:avLst/>
        </a:prstGeom>
        <a:solidFill>
          <a:schemeClr val="accent3">
            <a:hueOff val="-8319435"/>
            <a:satOff val="70512"/>
            <a:lumOff val="70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607E3-F0D3-4858-87DE-9AA523557C96}">
      <dsp:nvSpPr>
        <dsp:cNvPr id="0" name=""/>
        <dsp:cNvSpPr/>
      </dsp:nvSpPr>
      <dsp:spPr>
        <a:xfrm>
          <a:off x="1040826" y="2453986"/>
          <a:ext cx="257180" cy="257180"/>
        </a:xfrm>
        <a:prstGeom prst="ellipse">
          <a:avLst/>
        </a:prstGeom>
        <a:solidFill>
          <a:schemeClr val="accent3">
            <a:hueOff val="-8874064"/>
            <a:satOff val="75213"/>
            <a:lumOff val="74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4939E5-DB3A-4BE8-9E99-D054F22D1433}">
      <dsp:nvSpPr>
        <dsp:cNvPr id="0" name=""/>
        <dsp:cNvSpPr/>
      </dsp:nvSpPr>
      <dsp:spPr>
        <a:xfrm>
          <a:off x="1387377" y="2390977"/>
          <a:ext cx="176811" cy="176811"/>
        </a:xfrm>
        <a:prstGeom prst="ellipse">
          <a:avLst/>
        </a:prstGeom>
        <a:solidFill>
          <a:schemeClr val="accent3">
            <a:hueOff val="-9428692"/>
            <a:satOff val="79914"/>
            <a:lumOff val="79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C74E60-BB28-4040-9C7A-1FC6F6F2C45F}">
      <dsp:nvSpPr>
        <dsp:cNvPr id="0" name=""/>
        <dsp:cNvSpPr/>
      </dsp:nvSpPr>
      <dsp:spPr>
        <a:xfrm>
          <a:off x="1564189" y="1650356"/>
          <a:ext cx="519271" cy="991345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B1991-4324-43ED-A39E-3574680BD89A}">
      <dsp:nvSpPr>
        <dsp:cNvPr id="0" name=""/>
        <dsp:cNvSpPr/>
      </dsp:nvSpPr>
      <dsp:spPr>
        <a:xfrm>
          <a:off x="2083460" y="1650837"/>
          <a:ext cx="1416193" cy="99133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Femmes Finalistes salariées (200)</a:t>
          </a:r>
        </a:p>
      </dsp:txBody>
      <dsp:txXfrm>
        <a:off x="2083460" y="1650837"/>
        <a:ext cx="1416193" cy="991335"/>
      </dsp:txXfrm>
    </dsp:sp>
    <dsp:sp modelId="{6D29725D-F70A-4EFF-B707-A828B1E2C715}">
      <dsp:nvSpPr>
        <dsp:cNvPr id="0" name=""/>
        <dsp:cNvSpPr/>
      </dsp:nvSpPr>
      <dsp:spPr>
        <a:xfrm>
          <a:off x="3499654" y="1650356"/>
          <a:ext cx="519271" cy="991345"/>
        </a:xfrm>
        <a:prstGeom prst="chevron">
          <a:avLst>
            <a:gd name="adj" fmla="val 62310"/>
          </a:avLst>
        </a:prstGeom>
        <a:solidFill>
          <a:schemeClr val="accent3">
            <a:hueOff val="-9983321"/>
            <a:satOff val="84615"/>
            <a:lumOff val="84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81DD7-FF12-4842-BE33-12C3E2298468}">
      <dsp:nvSpPr>
        <dsp:cNvPr id="0" name=""/>
        <dsp:cNvSpPr/>
      </dsp:nvSpPr>
      <dsp:spPr>
        <a:xfrm>
          <a:off x="4075573" y="1568429"/>
          <a:ext cx="1203764" cy="1203764"/>
        </a:xfrm>
        <a:prstGeom prst="ellipse">
          <a:avLst/>
        </a:prstGeom>
        <a:solidFill>
          <a:schemeClr val="accent3">
            <a:hueOff val="-9983321"/>
            <a:satOff val="84615"/>
            <a:lumOff val="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tx1"/>
              </a:solidFill>
            </a:rPr>
            <a:t>Femmes </a:t>
          </a:r>
          <a:r>
            <a:rPr lang="fr-FR" sz="1200" kern="1200" dirty="0" smtClean="0">
              <a:solidFill>
                <a:schemeClr val="tx1"/>
              </a:solidFill>
            </a:rPr>
            <a:t>Finalistes CAC Installées (220)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4251860" y="1744716"/>
        <a:ext cx="851190" cy="851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24D9F-13CC-4FAE-B173-2D351A69B896}">
      <dsp:nvSpPr>
        <dsp:cNvPr id="0" name=""/>
        <dsp:cNvSpPr/>
      </dsp:nvSpPr>
      <dsp:spPr>
        <a:xfrm>
          <a:off x="0" y="127968"/>
          <a:ext cx="1707181" cy="102430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0" i="0" u="none" kern="1200" dirty="0">
              <a:solidFill>
                <a:srgbClr val="002060"/>
              </a:solidFill>
            </a:rPr>
            <a:t>Traditions patriarcales qui définissent les rôles des </a:t>
          </a:r>
          <a:r>
            <a:rPr lang="fr-FR" sz="1300" b="0" i="0" u="none" kern="1200" dirty="0" smtClean="0">
              <a:solidFill>
                <a:srgbClr val="002060"/>
              </a:solidFill>
            </a:rPr>
            <a:t>F/H</a:t>
          </a:r>
          <a:endParaRPr lang="fr-FR" sz="1300" kern="1200" dirty="0">
            <a:solidFill>
              <a:srgbClr val="002060"/>
            </a:solidFill>
          </a:endParaRPr>
        </a:p>
      </dsp:txBody>
      <dsp:txXfrm>
        <a:off x="0" y="127968"/>
        <a:ext cx="1707181" cy="1024309"/>
      </dsp:txXfrm>
    </dsp:sp>
    <dsp:sp modelId="{19B1F21F-0E76-4E60-9D01-5F00372D46A0}">
      <dsp:nvSpPr>
        <dsp:cNvPr id="0" name=""/>
        <dsp:cNvSpPr/>
      </dsp:nvSpPr>
      <dsp:spPr>
        <a:xfrm>
          <a:off x="1877900" y="127968"/>
          <a:ext cx="1707181" cy="102430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0" i="0" u="none" kern="1200" dirty="0">
              <a:solidFill>
                <a:srgbClr val="002060"/>
              </a:solidFill>
            </a:rPr>
            <a:t>Gestion de la vie familiale -Professionnelle</a:t>
          </a:r>
          <a:endParaRPr lang="fr-FR" sz="1300" kern="1200" dirty="0">
            <a:solidFill>
              <a:srgbClr val="002060"/>
            </a:solidFill>
          </a:endParaRPr>
        </a:p>
      </dsp:txBody>
      <dsp:txXfrm>
        <a:off x="1877900" y="127968"/>
        <a:ext cx="1707181" cy="1024309"/>
      </dsp:txXfrm>
    </dsp:sp>
    <dsp:sp modelId="{162A0766-0C59-47BC-9F0B-37E4E8A44AFA}">
      <dsp:nvSpPr>
        <dsp:cNvPr id="0" name=""/>
        <dsp:cNvSpPr/>
      </dsp:nvSpPr>
      <dsp:spPr>
        <a:xfrm>
          <a:off x="3755800" y="127968"/>
          <a:ext cx="1707181" cy="102430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0" i="0" u="none" kern="1200" dirty="0">
              <a:solidFill>
                <a:srgbClr val="002060"/>
              </a:solidFill>
            </a:rPr>
            <a:t>Faibles ressources financières engageant le coût d’installation </a:t>
          </a:r>
          <a:endParaRPr lang="fr-FR" sz="1300" kern="1200" dirty="0">
            <a:solidFill>
              <a:srgbClr val="002060"/>
            </a:solidFill>
          </a:endParaRPr>
        </a:p>
      </dsp:txBody>
      <dsp:txXfrm>
        <a:off x="3755800" y="127968"/>
        <a:ext cx="1707181" cy="1024309"/>
      </dsp:txXfrm>
    </dsp:sp>
    <dsp:sp modelId="{64AE682A-0E16-444B-B240-A569ECE31FD0}">
      <dsp:nvSpPr>
        <dsp:cNvPr id="0" name=""/>
        <dsp:cNvSpPr/>
      </dsp:nvSpPr>
      <dsp:spPr>
        <a:xfrm>
          <a:off x="0" y="1322995"/>
          <a:ext cx="1707181" cy="102430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0" i="0" u="none" kern="1200" dirty="0" smtClean="0">
              <a:solidFill>
                <a:srgbClr val="002060"/>
              </a:solidFill>
            </a:rPr>
            <a:t>Difficultés </a:t>
          </a:r>
          <a:r>
            <a:rPr lang="fr-FR" sz="1300" b="0" i="0" u="none" kern="1200" dirty="0">
              <a:solidFill>
                <a:srgbClr val="002060"/>
              </a:solidFill>
            </a:rPr>
            <a:t>de contact</a:t>
          </a:r>
          <a:endParaRPr lang="fr-FR" sz="1300" kern="1200" dirty="0">
            <a:solidFill>
              <a:srgbClr val="002060"/>
            </a:solidFill>
          </a:endParaRPr>
        </a:p>
      </dsp:txBody>
      <dsp:txXfrm>
        <a:off x="0" y="1322995"/>
        <a:ext cx="1707181" cy="1024309"/>
      </dsp:txXfrm>
    </dsp:sp>
    <dsp:sp modelId="{9C682463-A9F1-41C0-BD10-2DC58DEF1659}">
      <dsp:nvSpPr>
        <dsp:cNvPr id="0" name=""/>
        <dsp:cNvSpPr/>
      </dsp:nvSpPr>
      <dsp:spPr>
        <a:xfrm>
          <a:off x="1877900" y="1322995"/>
          <a:ext cx="1707181" cy="102430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0" i="0" u="none" kern="1200" dirty="0" smtClean="0">
              <a:solidFill>
                <a:srgbClr val="002060"/>
              </a:solidFill>
            </a:rPr>
            <a:t>Difficultés à </a:t>
          </a:r>
          <a:r>
            <a:rPr lang="fr-FR" sz="1300" b="0" i="0" u="none" kern="1200" dirty="0">
              <a:solidFill>
                <a:srgbClr val="002060"/>
              </a:solidFill>
            </a:rPr>
            <a:t>se libérer pour les opportunités de rencontres/cercles </a:t>
          </a:r>
          <a:r>
            <a:rPr lang="fr-FR" sz="1300" b="0" i="0" u="none" kern="1200" dirty="0" smtClean="0">
              <a:solidFill>
                <a:srgbClr val="002060"/>
              </a:solidFill>
            </a:rPr>
            <a:t>d’hommes</a:t>
          </a:r>
          <a:endParaRPr lang="fr-FR" sz="1300" kern="1200" dirty="0">
            <a:solidFill>
              <a:srgbClr val="002060"/>
            </a:solidFill>
          </a:endParaRPr>
        </a:p>
      </dsp:txBody>
      <dsp:txXfrm>
        <a:off x="1877900" y="1322995"/>
        <a:ext cx="1707181" cy="1024309"/>
      </dsp:txXfrm>
    </dsp:sp>
    <dsp:sp modelId="{BE953A4E-7050-425B-A885-1F1BC3D46A17}">
      <dsp:nvSpPr>
        <dsp:cNvPr id="0" name=""/>
        <dsp:cNvSpPr/>
      </dsp:nvSpPr>
      <dsp:spPr>
        <a:xfrm>
          <a:off x="3755800" y="1322995"/>
          <a:ext cx="1707181" cy="102430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0" i="0" u="none" kern="1200" dirty="0" smtClean="0">
              <a:solidFill>
                <a:srgbClr val="002060"/>
              </a:solidFill>
            </a:rPr>
            <a:t>Décideurs </a:t>
          </a:r>
          <a:r>
            <a:rPr lang="fr-FR" sz="1300" b="0" i="0" u="none" kern="1200" dirty="0">
              <a:solidFill>
                <a:srgbClr val="002060"/>
              </a:solidFill>
            </a:rPr>
            <a:t>et donneurs d’ordres sont </a:t>
          </a:r>
          <a:r>
            <a:rPr lang="fr-FR" sz="1300" b="0" i="0" u="none" kern="1200" dirty="0" smtClean="0">
              <a:solidFill>
                <a:srgbClr val="002060"/>
              </a:solidFill>
            </a:rPr>
            <a:t>en </a:t>
          </a:r>
          <a:r>
            <a:rPr lang="fr-FR" sz="1300" b="0" i="0" u="none" kern="1200" dirty="0">
              <a:solidFill>
                <a:srgbClr val="002060"/>
              </a:solidFill>
            </a:rPr>
            <a:t>majorité masculins</a:t>
          </a:r>
          <a:endParaRPr lang="fr-FR" sz="1300" kern="1200" dirty="0">
            <a:solidFill>
              <a:srgbClr val="002060"/>
            </a:solidFill>
          </a:endParaRPr>
        </a:p>
      </dsp:txBody>
      <dsp:txXfrm>
        <a:off x="3755800" y="1322995"/>
        <a:ext cx="1707181" cy="1024309"/>
      </dsp:txXfrm>
    </dsp:sp>
    <dsp:sp modelId="{E79B5F63-DE30-4706-B858-63835E40A59F}">
      <dsp:nvSpPr>
        <dsp:cNvPr id="0" name=""/>
        <dsp:cNvSpPr/>
      </dsp:nvSpPr>
      <dsp:spPr>
        <a:xfrm>
          <a:off x="1877900" y="2518023"/>
          <a:ext cx="1707181" cy="102430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0" i="0" u="none" kern="1200" dirty="0" smtClean="0">
              <a:solidFill>
                <a:srgbClr val="002060"/>
              </a:solidFill>
            </a:rPr>
            <a:t>Préjugés </a:t>
          </a:r>
          <a:r>
            <a:rPr lang="fr-FR" sz="1300" b="0" i="0" u="none" kern="1200" dirty="0">
              <a:solidFill>
                <a:srgbClr val="002060"/>
              </a:solidFill>
            </a:rPr>
            <a:t>sur les compétences de femmes et la confiance ACCORDÉE</a:t>
          </a:r>
          <a:endParaRPr lang="fr-FR" sz="1300" kern="1200" dirty="0">
            <a:solidFill>
              <a:srgbClr val="002060"/>
            </a:solidFill>
          </a:endParaRPr>
        </a:p>
      </dsp:txBody>
      <dsp:txXfrm>
        <a:off x="1877900" y="2518023"/>
        <a:ext cx="1707181" cy="10243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63880-D95F-4649-A6FC-2F1F662579A1}">
      <dsp:nvSpPr>
        <dsp:cNvPr id="0" name=""/>
        <dsp:cNvSpPr/>
      </dsp:nvSpPr>
      <dsp:spPr>
        <a:xfrm>
          <a:off x="-4800283" y="-735717"/>
          <a:ext cx="5717467" cy="5717467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A8C67-6C8E-431F-B4F4-DABB87497EEF}">
      <dsp:nvSpPr>
        <dsp:cNvPr id="0" name=""/>
        <dsp:cNvSpPr/>
      </dsp:nvSpPr>
      <dsp:spPr>
        <a:xfrm>
          <a:off x="401359" y="265292"/>
          <a:ext cx="5264046" cy="530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4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u="none" kern="1200" dirty="0" smtClean="0"/>
            <a:t>La </a:t>
          </a:r>
          <a:r>
            <a:rPr lang="fr-FR" sz="1600" b="0" i="1" u="none" kern="1200" dirty="0"/>
            <a:t>prédominance du modèle masculin et son management perdure et engendre des </a:t>
          </a:r>
          <a:r>
            <a:rPr lang="fr-FR" sz="1600" b="0" i="1" u="none" kern="1200" dirty="0" smtClean="0"/>
            <a:t>barrières</a:t>
          </a:r>
          <a:endParaRPr lang="fr-FR" sz="1600" kern="1200" dirty="0"/>
        </a:p>
      </dsp:txBody>
      <dsp:txXfrm>
        <a:off x="401359" y="265292"/>
        <a:ext cx="5264046" cy="530923"/>
      </dsp:txXfrm>
    </dsp:sp>
    <dsp:sp modelId="{02004D88-F5B8-4D65-A96D-B603F64C2B19}">
      <dsp:nvSpPr>
        <dsp:cNvPr id="0" name=""/>
        <dsp:cNvSpPr/>
      </dsp:nvSpPr>
      <dsp:spPr>
        <a:xfrm>
          <a:off x="69531" y="198926"/>
          <a:ext cx="663654" cy="663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FEB3A-DBB8-44D5-B780-A284DF242451}">
      <dsp:nvSpPr>
        <dsp:cNvPr id="0" name=""/>
        <dsp:cNvSpPr/>
      </dsp:nvSpPr>
      <dsp:spPr>
        <a:xfrm>
          <a:off x="781803" y="1061423"/>
          <a:ext cx="4883601" cy="530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4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u="none" kern="1200" dirty="0"/>
            <a:t>Le marché de </a:t>
          </a:r>
          <a:r>
            <a:rPr lang="fr-FR" sz="1600" b="0" i="1" u="none" kern="1200" dirty="0" smtClean="0"/>
            <a:t>l'E.C. </a:t>
          </a:r>
          <a:r>
            <a:rPr lang="fr-FR" sz="1600" b="0" i="1" u="none" kern="1200" dirty="0"/>
            <a:t>est très réduit en Algérie</a:t>
          </a:r>
          <a:endParaRPr lang="fr-FR" sz="1600" kern="1200" dirty="0"/>
        </a:p>
      </dsp:txBody>
      <dsp:txXfrm>
        <a:off x="781803" y="1061423"/>
        <a:ext cx="4883601" cy="530923"/>
      </dsp:txXfrm>
    </dsp:sp>
    <dsp:sp modelId="{EC41E238-35E7-4C7A-8078-3987E4494B3C}">
      <dsp:nvSpPr>
        <dsp:cNvPr id="0" name=""/>
        <dsp:cNvSpPr/>
      </dsp:nvSpPr>
      <dsp:spPr>
        <a:xfrm>
          <a:off x="449976" y="995057"/>
          <a:ext cx="663654" cy="663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733FA-2D1A-4866-A2A4-807ABAE6B0B6}">
      <dsp:nvSpPr>
        <dsp:cNvPr id="0" name=""/>
        <dsp:cNvSpPr/>
      </dsp:nvSpPr>
      <dsp:spPr>
        <a:xfrm>
          <a:off x="898569" y="1857554"/>
          <a:ext cx="4766835" cy="530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4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u="none" kern="1200" dirty="0"/>
            <a:t>Le marché du conseil et de l’accompagnement </a:t>
          </a:r>
          <a:r>
            <a:rPr lang="fr-FR" sz="1600" b="0" i="1" u="none" kern="1200" dirty="0" smtClean="0"/>
            <a:t>faible et inaccessible</a:t>
          </a:r>
          <a:endParaRPr lang="fr-FR" sz="1600" kern="1200" dirty="0"/>
        </a:p>
      </dsp:txBody>
      <dsp:txXfrm>
        <a:off x="898569" y="1857554"/>
        <a:ext cx="4766835" cy="530923"/>
      </dsp:txXfrm>
    </dsp:sp>
    <dsp:sp modelId="{3F608AE8-D070-4F1D-A31F-C397FB8825F2}">
      <dsp:nvSpPr>
        <dsp:cNvPr id="0" name=""/>
        <dsp:cNvSpPr/>
      </dsp:nvSpPr>
      <dsp:spPr>
        <a:xfrm>
          <a:off x="566742" y="1791188"/>
          <a:ext cx="663654" cy="663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97F5F-CD88-404B-9B50-F3A5131008A1}">
      <dsp:nvSpPr>
        <dsp:cNvPr id="0" name=""/>
        <dsp:cNvSpPr/>
      </dsp:nvSpPr>
      <dsp:spPr>
        <a:xfrm>
          <a:off x="781803" y="2653685"/>
          <a:ext cx="4883601" cy="530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4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u="none" kern="1200" dirty="0"/>
            <a:t>La confusion et la méconnaissance du rôle et statut de l’expert-comptable en </a:t>
          </a:r>
          <a:r>
            <a:rPr lang="fr-FR" sz="1600" b="0" i="1" u="none" kern="1200" dirty="0" smtClean="0"/>
            <a:t>Algérie</a:t>
          </a:r>
          <a:endParaRPr lang="fr-FR" sz="1600" kern="1200" dirty="0"/>
        </a:p>
      </dsp:txBody>
      <dsp:txXfrm>
        <a:off x="781803" y="2653685"/>
        <a:ext cx="4883601" cy="530923"/>
      </dsp:txXfrm>
    </dsp:sp>
    <dsp:sp modelId="{D47D24DC-3934-40C8-A02E-4AAD2CCBC4BA}">
      <dsp:nvSpPr>
        <dsp:cNvPr id="0" name=""/>
        <dsp:cNvSpPr/>
      </dsp:nvSpPr>
      <dsp:spPr>
        <a:xfrm>
          <a:off x="449976" y="2587319"/>
          <a:ext cx="663654" cy="663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AA5E0-C02E-43F6-9E0C-CD82A143B62C}">
      <dsp:nvSpPr>
        <dsp:cNvPr id="0" name=""/>
        <dsp:cNvSpPr/>
      </dsp:nvSpPr>
      <dsp:spPr>
        <a:xfrm>
          <a:off x="401359" y="3449816"/>
          <a:ext cx="5264046" cy="530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4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u="none" kern="1200" dirty="0" smtClean="0"/>
            <a:t> L’absence </a:t>
          </a:r>
          <a:r>
            <a:rPr lang="fr-FR" sz="1600" b="0" i="1" u="none" kern="1200" dirty="0"/>
            <a:t>de visibilité sur la profession en Algérie.</a:t>
          </a:r>
          <a:endParaRPr lang="fr-FR" sz="1600" kern="1200" dirty="0"/>
        </a:p>
      </dsp:txBody>
      <dsp:txXfrm>
        <a:off x="401359" y="3449816"/>
        <a:ext cx="5264046" cy="530923"/>
      </dsp:txXfrm>
    </dsp:sp>
    <dsp:sp modelId="{E31FBEEB-BEAF-4D2D-9DAE-26E36C679964}">
      <dsp:nvSpPr>
        <dsp:cNvPr id="0" name=""/>
        <dsp:cNvSpPr/>
      </dsp:nvSpPr>
      <dsp:spPr>
        <a:xfrm>
          <a:off x="69531" y="3383450"/>
          <a:ext cx="663654" cy="663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90786-2894-4960-8854-557E664A6172}">
      <dsp:nvSpPr>
        <dsp:cNvPr id="0" name=""/>
        <dsp:cNvSpPr/>
      </dsp:nvSpPr>
      <dsp:spPr>
        <a:xfrm rot="16200000">
          <a:off x="-1277944" y="1278314"/>
          <a:ext cx="3959847" cy="140321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u="none" kern="1200" dirty="0">
              <a:solidFill>
                <a:srgbClr val="FF0000"/>
              </a:solidFill>
            </a:rPr>
            <a:t>Mettre en évidence ses compétences et son savoir-faire.</a:t>
          </a:r>
          <a:endParaRPr lang="fr-FR" sz="1800" kern="1200" dirty="0">
            <a:solidFill>
              <a:srgbClr val="FF0000"/>
            </a:solidFill>
          </a:endParaRPr>
        </a:p>
      </dsp:txBody>
      <dsp:txXfrm rot="5400000">
        <a:off x="370" y="791969"/>
        <a:ext cx="1403218" cy="2375909"/>
      </dsp:txXfrm>
    </dsp:sp>
    <dsp:sp modelId="{60C055AD-9059-4B99-91C2-9FD811202983}">
      <dsp:nvSpPr>
        <dsp:cNvPr id="0" name=""/>
        <dsp:cNvSpPr/>
      </dsp:nvSpPr>
      <dsp:spPr>
        <a:xfrm rot="16200000">
          <a:off x="144537" y="1353078"/>
          <a:ext cx="3959847" cy="125369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u="none" kern="1200" dirty="0">
              <a:solidFill>
                <a:srgbClr val="FF0000"/>
              </a:solidFill>
            </a:rPr>
            <a:t>S’affranchir des questions de </a:t>
          </a:r>
          <a:r>
            <a:rPr lang="fr-FR" sz="1600" b="0" i="0" u="none" kern="1200" dirty="0" smtClean="0">
              <a:solidFill>
                <a:srgbClr val="FF0000"/>
              </a:solidFill>
            </a:rPr>
            <a:t>genre et habitudes</a:t>
          </a:r>
          <a:endParaRPr lang="fr-FR" sz="1600" kern="1200" dirty="0">
            <a:solidFill>
              <a:srgbClr val="FF0000"/>
            </a:solidFill>
          </a:endParaRPr>
        </a:p>
      </dsp:txBody>
      <dsp:txXfrm rot="5400000">
        <a:off x="1497615" y="791969"/>
        <a:ext cx="1253690" cy="2375909"/>
      </dsp:txXfrm>
    </dsp:sp>
    <dsp:sp modelId="{69EA2C2B-8A54-4C32-A002-70B70829F0F6}">
      <dsp:nvSpPr>
        <dsp:cNvPr id="0" name=""/>
        <dsp:cNvSpPr/>
      </dsp:nvSpPr>
      <dsp:spPr>
        <a:xfrm rot="16200000">
          <a:off x="1552218" y="1293114"/>
          <a:ext cx="3959847" cy="137361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u="none" kern="1200" dirty="0">
              <a:solidFill>
                <a:srgbClr val="FF0000"/>
              </a:solidFill>
            </a:rPr>
            <a:t>Interagir dans des </a:t>
          </a:r>
          <a:r>
            <a:rPr lang="fr-FR" sz="1600" b="0" i="0" u="none" kern="1200" dirty="0" err="1">
              <a:solidFill>
                <a:srgbClr val="FF0000"/>
              </a:solidFill>
            </a:rPr>
            <a:t>environne-ments</a:t>
          </a:r>
          <a:r>
            <a:rPr lang="fr-FR" sz="1600" b="0" i="0" u="none" kern="1200" dirty="0">
              <a:solidFill>
                <a:srgbClr val="FF0000"/>
              </a:solidFill>
            </a:rPr>
            <a:t> </a:t>
          </a:r>
          <a:r>
            <a:rPr lang="fr-FR" sz="1600" b="0" i="0" u="none" kern="1200" dirty="0" smtClean="0">
              <a:solidFill>
                <a:srgbClr val="FF0000"/>
              </a:solidFill>
            </a:rPr>
            <a:t>intéressants opportuns</a:t>
          </a:r>
          <a:r>
            <a:rPr lang="fr-FR" sz="1800" b="0" i="0" u="none" kern="1200" dirty="0">
              <a:solidFill>
                <a:srgbClr val="FF0000"/>
              </a:solidFill>
            </a:rPr>
            <a:t>.</a:t>
          </a:r>
          <a:endParaRPr lang="fr-FR" sz="1800" kern="1200" dirty="0">
            <a:solidFill>
              <a:srgbClr val="FF0000"/>
            </a:solidFill>
          </a:endParaRPr>
        </a:p>
      </dsp:txBody>
      <dsp:txXfrm rot="5400000">
        <a:off x="2845332" y="791969"/>
        <a:ext cx="1373618" cy="2375909"/>
      </dsp:txXfrm>
    </dsp:sp>
    <dsp:sp modelId="{FC777155-96BB-43DF-B56C-4034822B4381}">
      <dsp:nvSpPr>
        <dsp:cNvPr id="0" name=""/>
        <dsp:cNvSpPr/>
      </dsp:nvSpPr>
      <dsp:spPr>
        <a:xfrm rot="16200000">
          <a:off x="3097380" y="1215598"/>
          <a:ext cx="3959847" cy="152865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u="none" kern="1200" dirty="0">
              <a:solidFill>
                <a:srgbClr val="FF0000"/>
              </a:solidFill>
            </a:rPr>
            <a:t>Contribuer à accompagner l’état dans toutes les réformes économiques engagées auprès des </a:t>
          </a:r>
          <a:r>
            <a:rPr lang="fr-FR" sz="1600" b="0" i="0" u="none" kern="1200" dirty="0" smtClean="0">
              <a:solidFill>
                <a:srgbClr val="FF0000"/>
              </a:solidFill>
            </a:rPr>
            <a:t>entreprises</a:t>
          </a:r>
          <a:endParaRPr lang="fr-FR" sz="1600" kern="1200" dirty="0">
            <a:solidFill>
              <a:srgbClr val="FF0000"/>
            </a:solidFill>
          </a:endParaRPr>
        </a:p>
      </dsp:txBody>
      <dsp:txXfrm rot="5400000">
        <a:off x="4312978" y="791969"/>
        <a:ext cx="1528650" cy="2375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54731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458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989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421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380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454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982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682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556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540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990d88ad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990d88ad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27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73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41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752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8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97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sv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9903" y="1797241"/>
            <a:ext cx="6557622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DZ" sz="3200" b="1" i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الخبيرات في </a:t>
            </a:r>
            <a:r>
              <a:rPr lang="ar-DZ" sz="3200" b="1" i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</a:t>
            </a:r>
            <a:r>
              <a:rPr lang="ar-DZ" sz="3200" b="1" i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امام تحديات مهنة الغد </a:t>
            </a:r>
            <a:endParaRPr lang="fr-FR" sz="3200" b="1" i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b="1" u="sng" dirty="0" smtClean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b="1" u="sng" dirty="0" smtClean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PANEL </a:t>
            </a:r>
            <a:r>
              <a:rPr lang="en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: Renforcer la résilience </a:t>
            </a:r>
            <a:endParaRPr lang="en" sz="2000" b="1" dirty="0" smtClean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en" sz="20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en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Femme Expert-comptable</a:t>
            </a:r>
            <a:endParaRPr sz="2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BE38A58-DFBA-D3E8-D0B9-7182FB0D52EA}"/>
              </a:ext>
            </a:extLst>
          </p:cNvPr>
          <p:cNvSpPr txBox="1"/>
          <p:nvPr/>
        </p:nvSpPr>
        <p:spPr>
          <a:xfrm>
            <a:off x="152400" y="136525"/>
            <a:ext cx="63838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DZ" sz="36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الخبيرات في المحاسبة</a:t>
            </a:r>
            <a:endParaRPr lang="fr-FR" sz="1600" b="1" i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fr-FR" sz="24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Pyramide des âges des Femmes 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E.C. </a:t>
            </a:r>
            <a:r>
              <a:rPr lang="fr-FR" sz="24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installées en cabinet</a:t>
            </a:r>
          </a:p>
        </p:txBody>
      </p:sp>
      <p:graphicFrame>
        <p:nvGraphicFramePr>
          <p:cNvPr id="3" name="Espace réservé du contenu 11">
            <a:extLst>
              <a:ext uri="{FF2B5EF4-FFF2-40B4-BE49-F238E27FC236}">
                <a16:creationId xmlns:a16="http://schemas.microsoft.com/office/drawing/2014/main" xmlns="" id="{D8E873DA-D4FC-923D-06BE-7C91E09501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851057"/>
              </p:ext>
            </p:extLst>
          </p:nvPr>
        </p:nvGraphicFramePr>
        <p:xfrm>
          <a:off x="341523" y="1152188"/>
          <a:ext cx="5552501" cy="385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349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43551" y="430157"/>
            <a:ext cx="561538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fr-FR" sz="1600" b="1" i="1" u="none" strike="noStrike" dirty="0">
                <a:solidFill>
                  <a:srgbClr val="000000"/>
                </a:solidFill>
                <a:effectLst/>
              </a:rPr>
              <a:t>LES DIFFICULTES RENCONTREES PAR LA FEMME EXPERT-COMPTABLE</a:t>
            </a:r>
            <a:endParaRPr lang="en-US" sz="1600" b="1" i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xmlns="" id="{2F8742F9-C1FB-1828-9D95-FB757A4F5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856216"/>
              </p:ext>
            </p:extLst>
          </p:nvPr>
        </p:nvGraphicFramePr>
        <p:xfrm>
          <a:off x="243551" y="1473199"/>
          <a:ext cx="5462982" cy="367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270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xmlns="" id="{E22393DA-F7CA-F307-9B2C-CEB3CE656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020536"/>
              </p:ext>
            </p:extLst>
          </p:nvPr>
        </p:nvGraphicFramePr>
        <p:xfrm>
          <a:off x="3234267" y="1049867"/>
          <a:ext cx="5723467" cy="424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BE079B6-16E0-E024-C5C8-586B8B4DD519}"/>
              </a:ext>
            </a:extLst>
          </p:cNvPr>
          <p:cNvSpPr txBox="1"/>
          <p:nvPr/>
        </p:nvSpPr>
        <p:spPr>
          <a:xfrm>
            <a:off x="3299460" y="225208"/>
            <a:ext cx="5658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1" u="none" strike="noStrike" dirty="0">
                <a:solidFill>
                  <a:srgbClr val="FF0000"/>
                </a:solidFill>
                <a:effectLst/>
              </a:rPr>
              <a:t>LES DIFFICULTES RENCONTREES PAR LA FEMME EXPERT-COMPTABLE</a:t>
            </a:r>
            <a:endParaRPr lang="en-US" sz="1800" b="1" i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996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B9A8E70-4276-4A0F-ABFF-DA6FE91427AC}"/>
              </a:ext>
            </a:extLst>
          </p:cNvPr>
          <p:cNvSpPr txBox="1"/>
          <p:nvPr/>
        </p:nvSpPr>
        <p:spPr>
          <a:xfrm>
            <a:off x="243550" y="237235"/>
            <a:ext cx="559845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DZ" sz="32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الخبيرات في المحاسبة</a:t>
            </a:r>
            <a:endParaRPr lang="fr-FR" sz="3200" b="1" i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fr-FR" sz="1400" b="1" i="0" u="none" strike="noStrike" dirty="0">
                <a:solidFill>
                  <a:srgbClr val="002060"/>
                </a:solidFill>
                <a:effectLst/>
              </a:rPr>
              <a:t>LA RESILIENCE DE LA FEMME EXPERT-COMPTABLE</a:t>
            </a:r>
            <a:endParaRPr lang="en-US" sz="1400" b="1" i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xmlns="" id="{7D32E8EE-9BA2-904D-C0DE-E4177C3E1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291796"/>
              </p:ext>
            </p:extLst>
          </p:nvPr>
        </p:nvGraphicFramePr>
        <p:xfrm>
          <a:off x="0" y="1037454"/>
          <a:ext cx="5842000" cy="395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596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3470583" y="176933"/>
            <a:ext cx="5313283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CLES DE REUSSITE DANS CE METIER (1/2)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3234268" y="1140442"/>
            <a:ext cx="5757332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rtl="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Aimer ce métier avec beaucoup de motivation,</a:t>
            </a:r>
          </a:p>
          <a:p>
            <a:pPr marL="342900" lvl="0" indent="-342900" rtl="0">
              <a:buFont typeface="Calibri" panose="020F0502020204030204" pitchFamily="34" charset="0"/>
              <a:buChar char="-"/>
            </a:pPr>
            <a:endParaRPr lang="fr-FR" sz="1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Avoir un grand sens de l’organisation et une aisance dans la manipulation des chiffres,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1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Avoir une écoute active et attentive appelée </a:t>
            </a:r>
            <a:endParaRPr lang="fr-FR" sz="18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fr-FR" sz="18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intelligence émotionnelle »,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1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Etre résistante et habituée à l’adversité,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1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Avoir un bon sens relationnel et de la pédagogie pour accompagner sa clientèle, </a:t>
            </a:r>
          </a:p>
        </p:txBody>
      </p:sp>
    </p:spTree>
    <p:extLst>
      <p:ext uri="{BB962C8B-B14F-4D97-AF65-F5344CB8AC3E}">
        <p14:creationId xmlns:p14="http://schemas.microsoft.com/office/powerpoint/2010/main" val="262387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3470583" y="176933"/>
            <a:ext cx="5313283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CLES DE REUSSITE DANS CE METIER (2/2)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3172358" y="1023762"/>
            <a:ext cx="5909732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Etre parmi les plus assidus aux différentes manifestations, </a:t>
            </a:r>
            <a:r>
              <a:rPr lang="fr-FR" sz="1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assemblées et </a:t>
            </a:r>
            <a:r>
              <a:rPr lang="fr-FR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regroupements de la corporation,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1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La formation permanente pour se perfectionner et la mise à niveau  en continu aux évolutions des normes </a:t>
            </a:r>
            <a:r>
              <a:rPr lang="fr-FR" sz="1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comptables,</a:t>
            </a:r>
            <a:endParaRPr lang="fr-FR" sz="1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1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Assurer une bonne qualité de la prestation de service,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1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Avoir des aptitudes entrepreneuriales et de </a:t>
            </a:r>
            <a:r>
              <a:rPr lang="fr-FR" sz="1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manager,</a:t>
            </a:r>
            <a:endParaRPr sz="1600" b="1" dirty="0">
              <a:solidFill>
                <a:srgbClr val="434343"/>
              </a:solidFill>
              <a:latin typeface="Times New Roman" pitchFamily="18" charset="0"/>
              <a:ea typeface="Comfortaa"/>
              <a:cs typeface="Times New Roman" pitchFamily="18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8029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3098800" y="143066"/>
            <a:ext cx="579119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fr-FR" sz="2000" b="1" i="0" u="none" strike="noStrike" dirty="0">
                <a:solidFill>
                  <a:srgbClr val="365B6D"/>
                </a:solidFill>
                <a:effectLst/>
              </a:rPr>
              <a:t>RECOMMANDATIONS A L’ONEC 1/3</a:t>
            </a:r>
            <a:endParaRPr lang="fr-FR" sz="2000" dirty="0"/>
          </a:p>
        </p:txBody>
      </p:sp>
      <p:sp>
        <p:nvSpPr>
          <p:cNvPr id="66" name="Google Shape;66;p15"/>
          <p:cNvSpPr txBox="1"/>
          <p:nvPr/>
        </p:nvSpPr>
        <p:spPr>
          <a:xfrm>
            <a:off x="3539067" y="635478"/>
            <a:ext cx="5604933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r-FR" sz="180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Assurer </a:t>
            </a:r>
            <a:r>
              <a:rPr lang="fr-FR" sz="18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promotion du métier indépendant auprès des jeunes femmes stagiaires, finalistes et diplômées en mettant en valeur les bonnes pratiques qui respectent d’un juste milieu entre vie professionnelle/privée,</a:t>
            </a:r>
          </a:p>
          <a:p>
            <a:endParaRPr lang="fr-FR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Assurer la formation des femmes </a:t>
            </a:r>
            <a:r>
              <a:rPr lang="fr-FR" sz="180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stagiaires </a:t>
            </a:r>
            <a:r>
              <a:rPr lang="fr-FR" sz="18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finalistes pour les préparer à l’examen d’expertise </a:t>
            </a:r>
            <a:r>
              <a:rPr lang="fr-FR" sz="180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comptable,</a:t>
            </a:r>
            <a:endParaRPr lang="fr-FR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Faire évoluer les mentalités sur le temps de travail et l’évolution des carrières dans la profession,</a:t>
            </a:r>
            <a:endParaRPr lang="fr-FR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Promouvoir les leaderships féminins dans la gouvernance des entreprises, des cabinets et des institutions,</a:t>
            </a:r>
            <a:endParaRPr lang="fr-FR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Aider les femmes à s’affirmer en tant que telles et à se démarquer du modèle masculin</a:t>
            </a:r>
            <a:endParaRPr sz="1800" dirty="0">
              <a:solidFill>
                <a:srgbClr val="434343"/>
              </a:solidFill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0037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B9A8E70-4276-4A0F-ABFF-DA6FE91427AC}"/>
              </a:ext>
            </a:extLst>
          </p:cNvPr>
          <p:cNvSpPr txBox="1"/>
          <p:nvPr/>
        </p:nvSpPr>
        <p:spPr>
          <a:xfrm>
            <a:off x="243550" y="237235"/>
            <a:ext cx="5598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0" u="none" strike="noStrike" dirty="0">
                <a:solidFill>
                  <a:srgbClr val="365B6D"/>
                </a:solidFill>
                <a:effectLst/>
              </a:rPr>
              <a:t>RECOMMANDATIONS A L’ONEC 2/3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2F9A560-0743-DAD5-AF69-6BAE71470B9F}"/>
              </a:ext>
            </a:extLst>
          </p:cNvPr>
          <p:cNvSpPr txBox="1"/>
          <p:nvPr/>
        </p:nvSpPr>
        <p:spPr>
          <a:xfrm>
            <a:off x="91150" y="879438"/>
            <a:ext cx="58051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Mettre </a:t>
            </a:r>
            <a:r>
              <a:rPr lang="fr-FR" sz="1800" b="0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en lumière tout ce qu’une femme expert-comptable peut apporter par ses compétences à un conseil d’administration,</a:t>
            </a:r>
          </a:p>
          <a:p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Lutter </a:t>
            </a:r>
            <a:r>
              <a:rPr lang="fr-FR" sz="1800" b="0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contre les discriminations et les exclusions et adopter ainsi une attitude </a:t>
            </a:r>
            <a:r>
              <a:rPr lang="fr-FR" sz="1800" b="0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citoyenne,</a:t>
            </a:r>
            <a:endParaRPr lang="fr-FR" sz="1800" b="0" i="0" u="none" strike="noStrike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Renforcer </a:t>
            </a:r>
            <a:r>
              <a:rPr lang="fr-FR" sz="1800" b="0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l’attractivité du métier d’expert-comptable auprès des femmes, </a:t>
            </a:r>
          </a:p>
          <a:p>
            <a:endParaRPr lang="fr-FR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Permettre </a:t>
            </a:r>
            <a:r>
              <a:rPr lang="fr-FR" sz="1800" b="0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aux femmes experts-comptables de contribuer à la gouvernance et à la compétitivité des entreprises,</a:t>
            </a:r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3630325" y="312400"/>
            <a:ext cx="533021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fr-FR" sz="2000" b="1" i="0" u="none" strike="noStrike" dirty="0">
                <a:solidFill>
                  <a:srgbClr val="365B6D"/>
                </a:solidFill>
                <a:effectLst/>
              </a:rPr>
              <a:t>RECOMMANDATIONS A L’ONEC 3/3</a:t>
            </a:r>
            <a:endParaRPr lang="fr-FR" sz="2000" dirty="0"/>
          </a:p>
        </p:txBody>
      </p:sp>
      <p:sp>
        <p:nvSpPr>
          <p:cNvPr id="66" name="Google Shape;66;p15"/>
          <p:cNvSpPr txBox="1"/>
          <p:nvPr/>
        </p:nvSpPr>
        <p:spPr>
          <a:xfrm>
            <a:off x="3318933" y="1003929"/>
            <a:ext cx="5825067" cy="3827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r-FR" sz="1800" b="0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Encourager </a:t>
            </a:r>
            <a:r>
              <a:rPr lang="fr-FR" sz="1800" b="0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et permettre aux femmes experts-comptables de développer de nouvelles missions et d’acquérir de nouveaux marchés,</a:t>
            </a:r>
          </a:p>
          <a:p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Encourager les groupements de cabinets mixtes (hommes/femmes),</a:t>
            </a:r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fr-FR" sz="1800" b="0" i="0" u="none" strike="noStrike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Encourager et encadrer les cabinets au renouveau et à inclure les nouvelles générations féminines.</a:t>
            </a:r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fr-FR" sz="1800" b="0" i="0" u="none" strike="noStrike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0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Assurer la parité des élus (es) hommes et femmes experts-comptables.</a:t>
            </a:r>
            <a:endParaRPr lang="fr-FR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19941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730260" y="2571750"/>
            <a:ext cx="45228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dirty="0">
                <a:solidFill>
                  <a:schemeClr val="lt1"/>
                </a:solidFill>
                <a:latin typeface="Bookman Old Style" panose="02050604050505020204" pitchFamily="18" charset="0"/>
                <a:ea typeface="Montserrat"/>
                <a:cs typeface="Montserrat"/>
                <a:sym typeface="Montserrat"/>
              </a:rPr>
              <a:t>Merci</a:t>
            </a:r>
            <a:endParaRPr sz="4000" b="1" i="1" dirty="0">
              <a:solidFill>
                <a:schemeClr val="lt1"/>
              </a:solidFill>
              <a:latin typeface="Bookman Old Style" panose="02050604050505020204" pitchFamily="18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3159409" y="62788"/>
            <a:ext cx="5464715" cy="441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ar-DZ" sz="2400" b="1" i="1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الخبيرات </a:t>
            </a:r>
            <a:r>
              <a:rPr lang="ar-DZ" sz="24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DZ" sz="2400" b="1" i="1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</a:t>
            </a:r>
            <a:endParaRPr lang="fr-FR" sz="2400" b="1" i="1" dirty="0" smtClean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fr-FR" sz="1100" b="1" i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rtl="0">
              <a:buFont typeface="Wingdings" pitchFamily="2" charset="2"/>
              <a:buChar char="§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Mme NORA BOUAFIA  :  Expert-Comptable, </a:t>
            </a:r>
          </a:p>
          <a:p>
            <a:pPr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MODERATRICE DU PANEL  </a:t>
            </a:r>
          </a:p>
          <a:p>
            <a:pPr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fr-FR" sz="2000" b="1" i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i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</a:t>
            </a:r>
            <a:r>
              <a:rPr lang="fr-FR" sz="2000" b="1" i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NVITEES A LA TABLE RONDE</a:t>
            </a:r>
          </a:p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fr-FR" sz="1100" b="1" i="1" u="sng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rtl="0">
              <a:buFont typeface="Wingdings" pitchFamily="2" charset="2"/>
              <a:buChar char="§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Mme KANTHA NAICKER  : DG SAIPA   Afrique du Sud .</a:t>
            </a:r>
          </a:p>
          <a:p>
            <a:pPr marL="342900" indent="-342900" rtl="0">
              <a:buFont typeface="Wingdings" pitchFamily="2" charset="2"/>
              <a:buChar char="§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Mme YOSRA CHELLY : 1ére Vice Présidente de l’Ordre des Experts-Comptables de Tunisie. </a:t>
            </a:r>
          </a:p>
          <a:p>
            <a:pPr marL="342900" indent="-342900" rtl="0">
              <a:buFont typeface="Wingdings" pitchFamily="2" charset="2"/>
              <a:buChar char="§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Mme AZIZA  BOUKAOULA : Ex Présidente HOLDING , Expert-Comptable Finaliste.</a:t>
            </a:r>
          </a:p>
          <a:p>
            <a:pPr marL="342900" indent="-342900" rtl="0">
              <a:buFont typeface="Wingdings" pitchFamily="2" charset="2"/>
              <a:buChar char="§"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Mme RACHIDA IGUER  :  Directrice Finances et Comptabilité, Expert-Comptable Finaliste.  </a:t>
            </a:r>
            <a:endParaRPr lang="fr-FR" sz="2000" b="1" i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804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605842" y="1411375"/>
            <a:ext cx="5538158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rtl="0"/>
            <a:r>
              <a:rPr lang="ar-DZ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- </a:t>
            </a:r>
            <a:r>
              <a:rPr lang="fr-FR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Les problématiques posées</a:t>
            </a:r>
            <a:r>
              <a:rPr lang="ar-DZ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 rtl="0"/>
            <a:endParaRPr lang="fr-FR" sz="24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342900" indent="-342900" algn="ctr" rtl="0">
              <a:buFontTx/>
              <a:buChar char="-"/>
            </a:pPr>
            <a:r>
              <a:rPr lang="fr-FR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Et, </a:t>
            </a:r>
            <a:endParaRPr lang="ar-DZ" sz="24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342900" indent="-342900" algn="ctr" rtl="0">
              <a:buFontTx/>
              <a:buChar char="-"/>
            </a:pPr>
            <a:endParaRPr lang="ar-DZ" sz="24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342900" indent="-342900" algn="ctr" rtl="0">
              <a:buFontTx/>
              <a:buChar char="-"/>
            </a:pPr>
            <a:r>
              <a:rPr lang="fr-FR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ce que nous apprendrons !</a:t>
            </a:r>
          </a:p>
        </p:txBody>
      </p:sp>
    </p:spTree>
    <p:extLst>
      <p:ext uri="{BB962C8B-B14F-4D97-AF65-F5344CB8AC3E}">
        <p14:creationId xmlns:p14="http://schemas.microsoft.com/office/powerpoint/2010/main" val="160419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xmlns="" id="{B340E246-EC52-0284-0750-C8C6F308A3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695865"/>
              </p:ext>
            </p:extLst>
          </p:nvPr>
        </p:nvGraphicFramePr>
        <p:xfrm>
          <a:off x="0" y="120770"/>
          <a:ext cx="5969478" cy="4606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0">
            <a:extLst>
              <a:ext uri="{FF2B5EF4-FFF2-40B4-BE49-F238E27FC236}">
                <a16:creationId xmlns:a16="http://schemas.microsoft.com/office/drawing/2014/main" xmlns="" id="{B8B13D07-BD5B-9801-80A8-022808921EE7}"/>
              </a:ext>
            </a:extLst>
          </p:cNvPr>
          <p:cNvSpPr txBox="1">
            <a:spLocks/>
          </p:cNvSpPr>
          <p:nvPr/>
        </p:nvSpPr>
        <p:spPr>
          <a:xfrm>
            <a:off x="334381" y="196399"/>
            <a:ext cx="5548834" cy="1056703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L’Ordonnance n°71-82 </a:t>
            </a:r>
            <a:endParaRPr lang="fr-FR" sz="2400" b="1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fr-FR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du </a:t>
            </a:r>
            <a:r>
              <a:rPr lang="fr-FR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29/12/1971 Institue le </a:t>
            </a:r>
            <a:r>
              <a:rPr lang="fr-FR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Conseil Supérieur de la Technique Comptable</a:t>
            </a:r>
            <a:endParaRPr lang="fr-FR" sz="24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7C407822-8CF1-2785-FBF9-06D8AA450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350008"/>
              </p:ext>
            </p:extLst>
          </p:nvPr>
        </p:nvGraphicFramePr>
        <p:xfrm>
          <a:off x="1886309" y="1116420"/>
          <a:ext cx="4738778" cy="383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Espace réservé du contenu 7" descr="Groupe d’hommes">
            <a:extLst>
              <a:ext uri="{FF2B5EF4-FFF2-40B4-BE49-F238E27FC236}">
                <a16:creationId xmlns:a16="http://schemas.microsoft.com/office/drawing/2014/main" xmlns="" id="{BA17BF51-E299-DBFF-7557-22D111E452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0" y="1530251"/>
            <a:ext cx="2531722" cy="26557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9077120-CA16-279C-4482-C98410E86641}"/>
              </a:ext>
            </a:extLst>
          </p:cNvPr>
          <p:cNvSpPr txBox="1"/>
          <p:nvPr/>
        </p:nvSpPr>
        <p:spPr>
          <a:xfrm>
            <a:off x="191872" y="3879118"/>
            <a:ext cx="2147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800" b="1" dirty="0"/>
              <a:t>06 Professionnels installés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1444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1565F63-8110-B5DA-3AC8-0F334E213F5E}"/>
              </a:ext>
            </a:extLst>
          </p:cNvPr>
          <p:cNvSpPr txBox="1"/>
          <p:nvPr/>
        </p:nvSpPr>
        <p:spPr>
          <a:xfrm>
            <a:off x="3618780" y="307155"/>
            <a:ext cx="51154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-FR" sz="32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En 1989 </a:t>
            </a:r>
          </a:p>
          <a:p>
            <a:pPr algn="ctr" rtl="0"/>
            <a:r>
              <a:rPr lang="fr-FR" sz="24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l’effectif </a:t>
            </a:r>
            <a:r>
              <a:rPr lang="fr-FR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des </a:t>
            </a:r>
            <a:r>
              <a:rPr lang="fr-FR" sz="24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Experts-Comptable</a:t>
            </a:r>
            <a:r>
              <a:rPr lang="fr-FR" sz="24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s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7" descr="Groupe d’hommes">
            <a:extLst>
              <a:ext uri="{FF2B5EF4-FFF2-40B4-BE49-F238E27FC236}">
                <a16:creationId xmlns:a16="http://schemas.microsoft.com/office/drawing/2014/main" xmlns="" id="{5F392D20-2562-25C8-BCFC-5751D146F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32716" y="2032621"/>
            <a:ext cx="1785669" cy="2126390"/>
          </a:xfrm>
          <a:prstGeom prst="rect">
            <a:avLst/>
          </a:prstGeom>
        </p:spPr>
      </p:pic>
      <p:pic>
        <p:nvPicPr>
          <p:cNvPr id="5" name="Espace réservé du contenu 7" descr="Groupe d’hommes">
            <a:extLst>
              <a:ext uri="{FF2B5EF4-FFF2-40B4-BE49-F238E27FC236}">
                <a16:creationId xmlns:a16="http://schemas.microsoft.com/office/drawing/2014/main" xmlns="" id="{C2EB02C4-9B2D-3208-65E1-BF2B3F1E8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82106" y="2032621"/>
            <a:ext cx="1616505" cy="2126390"/>
          </a:xfrm>
          <a:prstGeom prst="rect">
            <a:avLst/>
          </a:prstGeom>
        </p:spPr>
      </p:pic>
      <p:pic>
        <p:nvPicPr>
          <p:cNvPr id="6" name="Espace réservé du contenu 7" descr="Groupe d’hommes">
            <a:extLst>
              <a:ext uri="{FF2B5EF4-FFF2-40B4-BE49-F238E27FC236}">
                <a16:creationId xmlns:a16="http://schemas.microsoft.com/office/drawing/2014/main" xmlns="" id="{0AB52242-B4D0-B41D-4521-298F55DB2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69743" y="2032621"/>
            <a:ext cx="1532138" cy="21640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D105F13-8F91-29EE-2C68-A8CBF6319818}"/>
              </a:ext>
            </a:extLst>
          </p:cNvPr>
          <p:cNvSpPr txBox="1"/>
          <p:nvPr/>
        </p:nvSpPr>
        <p:spPr>
          <a:xfrm>
            <a:off x="3467820" y="4069170"/>
            <a:ext cx="541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A évolué de </a:t>
            </a:r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6 à 20 Cabinets </a:t>
            </a:r>
          </a:p>
          <a:p>
            <a:pPr algn="ctr"/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d’Expertise Comptable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760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68786" y="157954"/>
            <a:ext cx="533432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rtl="0"/>
            <a:r>
              <a:rPr lang="fr-FR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La loi 91-08 du 27/04/1991 a permis à </a:t>
            </a:r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l’effectif </a:t>
            </a:r>
            <a:r>
              <a:rPr lang="fr-FR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d’évoluer </a:t>
            </a:r>
          </a:p>
          <a:p>
            <a:pPr algn="ctr" rtl="0"/>
            <a:r>
              <a:rPr lang="fr-FR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à </a:t>
            </a:r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192 </a:t>
            </a:r>
            <a:r>
              <a:rPr lang="fr-FR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Experts-Comptables </a:t>
            </a:r>
            <a:endParaRPr lang="fr-FR" sz="1800" b="1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F3FA2E4-724B-13BE-C2EC-6B3F24544682}"/>
              </a:ext>
            </a:extLst>
          </p:cNvPr>
          <p:cNvSpPr txBox="1"/>
          <p:nvPr/>
        </p:nvSpPr>
        <p:spPr>
          <a:xfrm>
            <a:off x="368786" y="1272634"/>
            <a:ext cx="5483374" cy="3447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44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الخبيرات في المحاسبة</a:t>
            </a:r>
            <a:endParaRPr lang="fr-FR" sz="4400" b="1" i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</a:t>
            </a:r>
          </a:p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07 </a:t>
            </a:r>
            <a:r>
              <a:rPr lang="fr-FR" sz="28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Femmes </a:t>
            </a:r>
            <a:r>
              <a:rPr lang="fr-FR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Experts-comptables dont </a:t>
            </a:r>
            <a:endParaRPr lang="fr-FR" sz="2800" b="1" i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06 salariées </a:t>
            </a:r>
            <a:r>
              <a:rPr lang="fr-FR" sz="28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à la </a:t>
            </a:r>
            <a:r>
              <a:rPr lang="fr-FR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SNC et 01 installée  </a:t>
            </a:r>
            <a:endParaRPr lang="fr-FR" sz="2800" b="1" i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fr-FR" sz="28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</a:t>
            </a:r>
          </a:p>
          <a:p>
            <a:pPr algn="ctr"/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 femmes  représentaient 4</a:t>
            </a:r>
            <a:r>
              <a:rPr lang="fr-FR" sz="36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</a:t>
            </a:r>
            <a:r>
              <a:rPr lang="ar-DZ" sz="36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fr-FR" sz="36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fr-FR" sz="3600" b="1" i="1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 l’effectif  des </a:t>
            </a:r>
            <a:r>
              <a:rPr lang="fr-FR" sz="36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Experts-comptables</a:t>
            </a:r>
            <a:endParaRPr lang="fr-FR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839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3031067" y="160000"/>
            <a:ext cx="6112933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ar-DZ" sz="32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الخبيرات في المحاسبة في 2022</a:t>
            </a:r>
            <a:endParaRPr lang="fr-FR" sz="3200" b="1" i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fr-FR" sz="24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 Femmes Experts-comptables  dont </a:t>
            </a:r>
            <a:r>
              <a:rPr lang="fr-FR" sz="24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09 </a:t>
            </a:r>
            <a:r>
              <a:rPr lang="fr-FR" sz="24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non installées</a:t>
            </a:r>
          </a:p>
          <a:p>
            <a:pPr algn="ctr"/>
            <a:r>
              <a:rPr lang="fr-FR" sz="24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</a:t>
            </a:r>
            <a:endParaRPr lang="fr-FR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Espace réservé du contenu 5">
            <a:extLst>
              <a:ext uri="{FF2B5EF4-FFF2-40B4-BE49-F238E27FC236}">
                <a16:creationId xmlns:a16="http://schemas.microsoft.com/office/drawing/2014/main" xmlns="" id="{DF60E91B-CDD8-495B-14FF-F971F6372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138509"/>
              </p:ext>
            </p:extLst>
          </p:nvPr>
        </p:nvGraphicFramePr>
        <p:xfrm>
          <a:off x="3296092" y="637952"/>
          <a:ext cx="5729375" cy="434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3031067" y="160000"/>
            <a:ext cx="6112933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ar-DZ" sz="3200" b="1" i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الخبيرات في المحاسبة في 2022</a:t>
            </a:r>
            <a:endParaRPr lang="fr-FR" sz="3200" b="1" i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fr-FR" sz="24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 Femmes Experts-comptables </a:t>
            </a:r>
          </a:p>
          <a:p>
            <a:pPr algn="ctr"/>
            <a:r>
              <a:rPr lang="fr-FR" sz="24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</a:t>
            </a:r>
            <a:endParaRPr lang="fr-FR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Espace réservé du contenu 5">
            <a:extLst>
              <a:ext uri="{FF2B5EF4-FFF2-40B4-BE49-F238E27FC236}">
                <a16:creationId xmlns:a16="http://schemas.microsoft.com/office/drawing/2014/main" xmlns="" id="{8D0B70E4-0BF8-9812-3014-2EBFA19CBE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191763"/>
              </p:ext>
            </p:extLst>
          </p:nvPr>
        </p:nvGraphicFramePr>
        <p:xfrm>
          <a:off x="3525274" y="756932"/>
          <a:ext cx="5352912" cy="423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61614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811</Words>
  <Application>Microsoft Office PowerPoint</Application>
  <PresentationFormat>Affichage à l'écran (16:9)</PresentationFormat>
  <Paragraphs>130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Comfortaa</vt:lpstr>
      <vt:lpstr>Sakkal Majalla</vt:lpstr>
      <vt:lpstr>Calibri</vt:lpstr>
      <vt:lpstr>Bell MT</vt:lpstr>
      <vt:lpstr>Bookman Old Style</vt:lpstr>
      <vt:lpstr>Montserrat</vt:lpstr>
      <vt:lpstr>Wingdings</vt:lpstr>
      <vt:lpstr>Times New Roman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Abdelkrim bouhouche</dc:creator>
  <cp:lastModifiedBy>Dell</cp:lastModifiedBy>
  <cp:revision>24</cp:revision>
  <dcterms:modified xsi:type="dcterms:W3CDTF">2022-11-30T00:06:48Z</dcterms:modified>
</cp:coreProperties>
</file>